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24" r:id="rId5"/>
    <p:sldId id="302" r:id="rId6"/>
    <p:sldId id="315" r:id="rId7"/>
    <p:sldId id="329" r:id="rId8"/>
    <p:sldId id="312" r:id="rId9"/>
    <p:sldId id="325" r:id="rId10"/>
    <p:sldId id="294" r:id="rId11"/>
    <p:sldId id="330" r:id="rId12"/>
    <p:sldId id="331" r:id="rId13"/>
    <p:sldId id="332" r:id="rId14"/>
    <p:sldId id="334" r:id="rId15"/>
    <p:sldId id="335" r:id="rId16"/>
    <p:sldId id="336" r:id="rId17"/>
    <p:sldId id="337" r:id="rId18"/>
    <p:sldId id="310" r:id="rId19"/>
    <p:sldId id="339" r:id="rId20"/>
    <p:sldId id="32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84" autoAdjust="0"/>
    <p:restoredTop sz="95799" autoAdjust="0"/>
  </p:normalViewPr>
  <p:slideViewPr>
    <p:cSldViewPr snapToGrid="0">
      <p:cViewPr varScale="1">
        <p:scale>
          <a:sx n="89" d="100"/>
          <a:sy n="89" d="100"/>
        </p:scale>
        <p:origin x="52" y="27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75" d="100"/>
          <a:sy n="75" d="100"/>
        </p:scale>
        <p:origin x="2648"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i LNU" userId="0e7dd372d58a0ca6" providerId="LiveId" clId="{8F75D717-7105-407D-ABC4-A93C77FC0144}"/>
    <pc:docChg chg="delSld">
      <pc:chgData name="Khushi LNU" userId="0e7dd372d58a0ca6" providerId="LiveId" clId="{8F75D717-7105-407D-ABC4-A93C77FC0144}" dt="2024-07-31T05:33:07.153" v="0" actId="2696"/>
      <pc:docMkLst>
        <pc:docMk/>
      </pc:docMkLst>
      <pc:sldChg chg="del">
        <pc:chgData name="Khushi LNU" userId="0e7dd372d58a0ca6" providerId="LiveId" clId="{8F75D717-7105-407D-ABC4-A93C77FC0144}" dt="2024-07-31T05:33:07.153" v="0" actId="2696"/>
        <pc:sldMkLst>
          <pc:docMk/>
          <pc:sldMk cId="2575421478" sldId="295"/>
        </pc:sldMkLst>
      </pc:sldChg>
      <pc:sldChg chg="del">
        <pc:chgData name="Khushi LNU" userId="0e7dd372d58a0ca6" providerId="LiveId" clId="{8F75D717-7105-407D-ABC4-A93C77FC0144}" dt="2024-07-31T05:33:07.153" v="0" actId="2696"/>
        <pc:sldMkLst>
          <pc:docMk/>
          <pc:sldMk cId="3401748718" sldId="304"/>
        </pc:sldMkLst>
      </pc:sldChg>
      <pc:sldChg chg="del">
        <pc:chgData name="Khushi LNU" userId="0e7dd372d58a0ca6" providerId="LiveId" clId="{8F75D717-7105-407D-ABC4-A93C77FC0144}" dt="2024-07-31T05:33:07.153" v="0" actId="2696"/>
        <pc:sldMkLst>
          <pc:docMk/>
          <pc:sldMk cId="3903608907" sldId="311"/>
        </pc:sldMkLst>
      </pc:sldChg>
      <pc:sldChg chg="del">
        <pc:chgData name="Khushi LNU" userId="0e7dd372d58a0ca6" providerId="LiveId" clId="{8F75D717-7105-407D-ABC4-A93C77FC0144}" dt="2024-07-31T05:33:07.153" v="0" actId="2696"/>
        <pc:sldMkLst>
          <pc:docMk/>
          <pc:sldMk cId="715534863" sldId="313"/>
        </pc:sldMkLst>
      </pc:sldChg>
      <pc:sldChg chg="del">
        <pc:chgData name="Khushi LNU" userId="0e7dd372d58a0ca6" providerId="LiveId" clId="{8F75D717-7105-407D-ABC4-A93C77FC0144}" dt="2024-07-31T05:33:07.153" v="0" actId="2696"/>
        <pc:sldMkLst>
          <pc:docMk/>
          <pc:sldMk cId="1856314060" sldId="314"/>
        </pc:sldMkLst>
      </pc:sldChg>
      <pc:sldChg chg="del">
        <pc:chgData name="Khushi LNU" userId="0e7dd372d58a0ca6" providerId="LiveId" clId="{8F75D717-7105-407D-ABC4-A93C77FC0144}" dt="2024-07-31T05:33:07.153" v="0" actId="2696"/>
        <pc:sldMkLst>
          <pc:docMk/>
          <pc:sldMk cId="3186623962" sldId="327"/>
        </pc:sldMkLst>
      </pc:sldChg>
      <pc:sldChg chg="del">
        <pc:chgData name="Khushi LNU" userId="0e7dd372d58a0ca6" providerId="LiveId" clId="{8F75D717-7105-407D-ABC4-A93C77FC0144}" dt="2024-07-31T05:33:07.153" v="0" actId="2696"/>
        <pc:sldMkLst>
          <pc:docMk/>
          <pc:sldMk cId="62558277" sldId="328"/>
        </pc:sldMkLst>
      </pc:sldChg>
      <pc:sldChg chg="del">
        <pc:chgData name="Khushi LNU" userId="0e7dd372d58a0ca6" providerId="LiveId" clId="{8F75D717-7105-407D-ABC4-A93C77FC0144}" dt="2024-07-31T05:33:07.153" v="0" actId="2696"/>
        <pc:sldMkLst>
          <pc:docMk/>
          <pc:sldMk cId="2248823664" sldId="333"/>
        </pc:sldMkLst>
      </pc:sldChg>
      <pc:sldChg chg="del">
        <pc:chgData name="Khushi LNU" userId="0e7dd372d58a0ca6" providerId="LiveId" clId="{8F75D717-7105-407D-ABC4-A93C77FC0144}" dt="2024-07-31T05:33:07.153" v="0" actId="2696"/>
        <pc:sldMkLst>
          <pc:docMk/>
          <pc:sldMk cId="805657316" sldId="33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68783268939208686"/>
        </c:manualLayout>
      </c:layout>
      <c:barChart>
        <c:barDir val="col"/>
        <c:grouping val="clustered"/>
        <c:varyColors val="0"/>
        <c:ser>
          <c:idx val="0"/>
          <c:order val="0"/>
          <c:tx>
            <c:strRef>
              <c:f>Sheet1!$C$1</c:f>
              <c:strCache>
                <c:ptCount val="1"/>
                <c:pt idx="0">
                  <c:v>AVG_PRICE</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Sheet1!$B$2:$B$14</c:f>
              <c:strCache>
                <c:ptCount val="13"/>
                <c:pt idx="0">
                  <c:v>Condo for sale</c:v>
                </c:pt>
                <c:pt idx="1">
                  <c:v>House for sale</c:v>
                </c:pt>
                <c:pt idx="2">
                  <c:v>Townhouse for sale</c:v>
                </c:pt>
                <c:pt idx="3">
                  <c:v>Co-op for sale</c:v>
                </c:pt>
                <c:pt idx="4">
                  <c:v>Multi-family home for sale</c:v>
                </c:pt>
                <c:pt idx="5">
                  <c:v>For sale</c:v>
                </c:pt>
                <c:pt idx="6">
                  <c:v>Contingent</c:v>
                </c:pt>
                <c:pt idx="7">
                  <c:v>Land for sale</c:v>
                </c:pt>
                <c:pt idx="8">
                  <c:v>Foreclosure</c:v>
                </c:pt>
                <c:pt idx="9">
                  <c:v>Pending</c:v>
                </c:pt>
                <c:pt idx="10">
                  <c:v>Coming Soon</c:v>
                </c:pt>
                <c:pt idx="11">
                  <c:v>Mobile house for sale</c:v>
                </c:pt>
                <c:pt idx="12">
                  <c:v>Condop for sale</c:v>
                </c:pt>
              </c:strCache>
            </c:strRef>
          </c:cat>
          <c:val>
            <c:numRef>
              <c:f>Sheet1!$C$2:$C$14</c:f>
              <c:numCache>
                <c:formatCode>0</c:formatCode>
                <c:ptCount val="13"/>
                <c:pt idx="0">
                  <c:v>2630710.0773999998</c:v>
                </c:pt>
                <c:pt idx="1">
                  <c:v>3684215.5208000001</c:v>
                </c:pt>
                <c:pt idx="2">
                  <c:v>6365924.5484999996</c:v>
                </c:pt>
                <c:pt idx="3">
                  <c:v>1100417.6965999999</c:v>
                </c:pt>
                <c:pt idx="4">
                  <c:v>1680427.6699000001</c:v>
                </c:pt>
                <c:pt idx="5">
                  <c:v>1954535.95</c:v>
                </c:pt>
                <c:pt idx="6">
                  <c:v>882571.65910000005</c:v>
                </c:pt>
                <c:pt idx="7">
                  <c:v>1073021.3877999999</c:v>
                </c:pt>
                <c:pt idx="8">
                  <c:v>1343010.3570999999</c:v>
                </c:pt>
                <c:pt idx="9">
                  <c:v>1340867.2468999999</c:v>
                </c:pt>
                <c:pt idx="10">
                  <c:v>1172000</c:v>
                </c:pt>
                <c:pt idx="11">
                  <c:v>1288000</c:v>
                </c:pt>
                <c:pt idx="12">
                  <c:v>998600</c:v>
                </c:pt>
              </c:numCache>
            </c:numRef>
          </c:val>
          <c:extLst>
            <c:ext xmlns:c16="http://schemas.microsoft.com/office/drawing/2014/chart" uri="{C3380CC4-5D6E-409C-BE32-E72D297353CC}">
              <c16:uniqueId val="{00000000-A521-4D15-B41F-EE0A176B77BD}"/>
            </c:ext>
          </c:extLst>
        </c:ser>
        <c:dLbls>
          <c:dLblPos val="outEnd"/>
          <c:showLegendKey val="0"/>
          <c:showVal val="1"/>
          <c:showCatName val="0"/>
          <c:showSerName val="0"/>
          <c:showPercent val="0"/>
          <c:showBubbleSize val="0"/>
        </c:dLbls>
        <c:gapWidth val="164"/>
        <c:axId val="1111705064"/>
        <c:axId val="1111706704"/>
      </c:barChart>
      <c:scatterChart>
        <c:scatterStyle val="smoothMarker"/>
        <c:varyColors val="0"/>
        <c:ser>
          <c:idx val="1"/>
          <c:order val="1"/>
          <c:tx>
            <c:strRef>
              <c:f>Sheet1!$D$1</c:f>
              <c:strCache>
                <c:ptCount val="1"/>
                <c:pt idx="0">
                  <c:v>House_Count</c:v>
                </c:pt>
              </c:strCache>
            </c:strRef>
          </c:tx>
          <c:spPr>
            <a:ln w="28575" cap="rnd">
              <a:solidFill>
                <a:schemeClr val="accent4"/>
              </a:solidFill>
              <a:round/>
            </a:ln>
            <a:effectLst/>
          </c:spPr>
          <c:marker>
            <c:symbol val="circle"/>
            <c:size val="6"/>
            <c:spPr>
              <a:solidFill>
                <a:schemeClr val="accent2"/>
              </a:solidFill>
              <a:ln>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xVal>
            <c:strRef>
              <c:f>Sheet1!$B$2:$B$14</c:f>
              <c:strCache>
                <c:ptCount val="13"/>
                <c:pt idx="0">
                  <c:v>Condo for sale</c:v>
                </c:pt>
                <c:pt idx="1">
                  <c:v>House for sale</c:v>
                </c:pt>
                <c:pt idx="2">
                  <c:v>Townhouse for sale</c:v>
                </c:pt>
                <c:pt idx="3">
                  <c:v>Co-op for sale</c:v>
                </c:pt>
                <c:pt idx="4">
                  <c:v>Multi-family home for sale</c:v>
                </c:pt>
                <c:pt idx="5">
                  <c:v>For sale</c:v>
                </c:pt>
                <c:pt idx="6">
                  <c:v>Contingent</c:v>
                </c:pt>
                <c:pt idx="7">
                  <c:v>Land for sale</c:v>
                </c:pt>
                <c:pt idx="8">
                  <c:v>Foreclosure</c:v>
                </c:pt>
                <c:pt idx="9">
                  <c:v>Pending</c:v>
                </c:pt>
                <c:pt idx="10">
                  <c:v>Coming Soon</c:v>
                </c:pt>
                <c:pt idx="11">
                  <c:v>Mobile house for sale</c:v>
                </c:pt>
                <c:pt idx="12">
                  <c:v>Condop for sale</c:v>
                </c:pt>
              </c:strCache>
            </c:strRef>
          </c:xVal>
          <c:yVal>
            <c:numRef>
              <c:f>Sheet1!$D$2:$D$14</c:f>
              <c:numCache>
                <c:formatCode>General</c:formatCode>
                <c:ptCount val="13"/>
                <c:pt idx="0">
                  <c:v>891</c:v>
                </c:pt>
                <c:pt idx="1">
                  <c:v>1012</c:v>
                </c:pt>
                <c:pt idx="2">
                  <c:v>299</c:v>
                </c:pt>
                <c:pt idx="3">
                  <c:v>1450</c:v>
                </c:pt>
                <c:pt idx="4">
                  <c:v>727</c:v>
                </c:pt>
                <c:pt idx="5">
                  <c:v>20</c:v>
                </c:pt>
                <c:pt idx="6">
                  <c:v>88</c:v>
                </c:pt>
                <c:pt idx="7">
                  <c:v>49</c:v>
                </c:pt>
                <c:pt idx="8">
                  <c:v>14</c:v>
                </c:pt>
                <c:pt idx="9">
                  <c:v>243</c:v>
                </c:pt>
                <c:pt idx="10">
                  <c:v>2</c:v>
                </c:pt>
                <c:pt idx="11">
                  <c:v>1</c:v>
                </c:pt>
                <c:pt idx="12">
                  <c:v>5</c:v>
                </c:pt>
              </c:numCache>
            </c:numRef>
          </c:yVal>
          <c:smooth val="1"/>
          <c:extLst>
            <c:ext xmlns:c16="http://schemas.microsoft.com/office/drawing/2014/chart" uri="{C3380CC4-5D6E-409C-BE32-E72D297353CC}">
              <c16:uniqueId val="{00000000-83A0-49A9-B0C1-BD7FBE52AAB4}"/>
            </c:ext>
          </c:extLst>
        </c:ser>
        <c:dLbls>
          <c:showLegendKey val="0"/>
          <c:showVal val="0"/>
          <c:showCatName val="0"/>
          <c:showSerName val="0"/>
          <c:showPercent val="0"/>
          <c:showBubbleSize val="0"/>
        </c:dLbls>
        <c:axId val="1638832991"/>
        <c:axId val="1847178319"/>
      </c:scatterChart>
      <c:catAx>
        <c:axId val="111170506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5064"/>
        <c:crosses val="autoZero"/>
        <c:crossBetween val="between"/>
      </c:valAx>
      <c:valAx>
        <c:axId val="1847178319"/>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8832991"/>
        <c:crosses val="max"/>
        <c:crossBetween val="midCat"/>
      </c:valAx>
      <c:valAx>
        <c:axId val="1638832991"/>
        <c:scaling>
          <c:orientation val="minMax"/>
        </c:scaling>
        <c:delete val="1"/>
        <c:axPos val="b"/>
        <c:majorGridlines>
          <c:spPr>
            <a:ln>
              <a:solidFill>
                <a:schemeClr val="tx1">
                  <a:lumMod val="15000"/>
                  <a:lumOff val="85000"/>
                </a:schemeClr>
              </a:solidFill>
            </a:ln>
            <a:effectLst/>
          </c:spPr>
        </c:majorGridlines>
        <c:numFmt formatCode="General" sourceLinked="1"/>
        <c:majorTickMark val="out"/>
        <c:minorTickMark val="none"/>
        <c:tickLblPos val="nextTo"/>
        <c:crossAx val="1847178319"/>
        <c:crosses val="autoZero"/>
        <c:crossBetween val="midCat"/>
      </c:valAx>
      <c:spPr>
        <a:noFill/>
        <a:ln>
          <a:noFill/>
        </a:ln>
        <a:effectLst/>
      </c:spPr>
    </c:plotArea>
    <c:legend>
      <c:legendPos val="t"/>
      <c:layout>
        <c:manualLayout>
          <c:xMode val="edge"/>
          <c:yMode val="edge"/>
          <c:x val="0.37122280217064918"/>
          <c:y val="0.90062111801242239"/>
          <c:w val="0.23619433406948781"/>
          <c:h val="6.355259940333545E-2"/>
        </c:manualLayout>
      </c:layout>
      <c:overlay val="0"/>
      <c:spPr>
        <a:solidFill>
          <a:schemeClr val="accent6">
            <a:lumMod val="40000"/>
            <a:lumOff val="60000"/>
          </a:schemeClr>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02267424905235E-2"/>
          <c:y val="3.2857685703153942E-2"/>
          <c:w val="0.82149733887430743"/>
          <c:h val="0.68783268939208686"/>
        </c:manualLayout>
      </c:layout>
      <c:barChart>
        <c:barDir val="col"/>
        <c:grouping val="clustered"/>
        <c:varyColors val="0"/>
        <c:ser>
          <c:idx val="0"/>
          <c:order val="0"/>
          <c:tx>
            <c:strRef>
              <c:f>Sheet1!$G$1</c:f>
              <c:strCache>
                <c:ptCount val="1"/>
                <c:pt idx="0">
                  <c:v>AVG_PRICE</c:v>
                </c:pt>
              </c:strCache>
            </c:strRef>
          </c:tx>
          <c:spPr>
            <a:solidFill>
              <a:schemeClr val="accent2">
                <a:alpha val="85000"/>
              </a:schemeClr>
            </a:solidFill>
            <a:ln w="9525" cap="flat" cmpd="sng" algn="ctr">
              <a:solidFill>
                <a:schemeClr val="lt1">
                  <a:alpha val="50000"/>
                </a:schemeClr>
              </a:solidFill>
              <a:round/>
            </a:ln>
            <a:effectLst/>
          </c:spPr>
          <c:invertIfNegative val="0"/>
          <c:dLbls>
            <c:delete val="1"/>
          </c:dLbls>
          <c:cat>
            <c:strRef>
              <c:f>Sheet1!$F$2:$F$12</c:f>
              <c:strCache>
                <c:ptCount val="11"/>
                <c:pt idx="0">
                  <c:v>New York</c:v>
                </c:pt>
                <c:pt idx="1">
                  <c:v>New York County</c:v>
                </c:pt>
                <c:pt idx="2">
                  <c:v>The Bronx</c:v>
                </c:pt>
                <c:pt idx="3">
                  <c:v>Kings County</c:v>
                </c:pt>
                <c:pt idx="4">
                  <c:v>Bronx County</c:v>
                </c:pt>
                <c:pt idx="5">
                  <c:v>Queens County</c:v>
                </c:pt>
                <c:pt idx="6">
                  <c:v>Richmond County</c:v>
                </c:pt>
                <c:pt idx="7">
                  <c:v>United States</c:v>
                </c:pt>
                <c:pt idx="8">
                  <c:v>Brooklyn</c:v>
                </c:pt>
                <c:pt idx="9">
                  <c:v>Queens</c:v>
                </c:pt>
                <c:pt idx="10">
                  <c:v>Flatbush</c:v>
                </c:pt>
              </c:strCache>
            </c:strRef>
          </c:cat>
          <c:val>
            <c:numRef>
              <c:f>Sheet1!$G$2:$G$12</c:f>
              <c:numCache>
                <c:formatCode>General</c:formatCode>
                <c:ptCount val="11"/>
                <c:pt idx="0">
                  <c:v>3190146.4978</c:v>
                </c:pt>
                <c:pt idx="1">
                  <c:v>2579619.2297999999</c:v>
                </c:pt>
                <c:pt idx="2">
                  <c:v>330600</c:v>
                </c:pt>
                <c:pt idx="3">
                  <c:v>864643.50650000002</c:v>
                </c:pt>
                <c:pt idx="4">
                  <c:v>337656.53850000002</c:v>
                </c:pt>
                <c:pt idx="5">
                  <c:v>443008.54220000003</c:v>
                </c:pt>
                <c:pt idx="6">
                  <c:v>447581.94919999997</c:v>
                </c:pt>
                <c:pt idx="7">
                  <c:v>1327848.3243</c:v>
                </c:pt>
                <c:pt idx="8">
                  <c:v>1426166.6666999999</c:v>
                </c:pt>
                <c:pt idx="9">
                  <c:v>517333.3333</c:v>
                </c:pt>
                <c:pt idx="10">
                  <c:v>650000</c:v>
                </c:pt>
              </c:numCache>
            </c:numRef>
          </c:val>
          <c:extLst>
            <c:ext xmlns:c16="http://schemas.microsoft.com/office/drawing/2014/chart" uri="{C3380CC4-5D6E-409C-BE32-E72D297353CC}">
              <c16:uniqueId val="{00000000-A521-4D15-B41F-EE0A176B77BD}"/>
            </c:ext>
          </c:extLst>
        </c:ser>
        <c:dLbls>
          <c:dLblPos val="inEnd"/>
          <c:showLegendKey val="0"/>
          <c:showVal val="1"/>
          <c:showCatName val="0"/>
          <c:showSerName val="0"/>
          <c:showPercent val="0"/>
          <c:showBubbleSize val="0"/>
        </c:dLbls>
        <c:gapWidth val="65"/>
        <c:axId val="1111705064"/>
        <c:axId val="1111706704"/>
      </c:barChart>
      <c:scatterChart>
        <c:scatterStyle val="smoothMarker"/>
        <c:varyColors val="0"/>
        <c:ser>
          <c:idx val="1"/>
          <c:order val="1"/>
          <c:tx>
            <c:strRef>
              <c:f>Sheet1!$H$1</c:f>
              <c:strCache>
                <c:ptCount val="1"/>
                <c:pt idx="0">
                  <c:v>House_Count</c:v>
                </c:pt>
              </c:strCache>
            </c:strRef>
          </c:tx>
          <c:spPr>
            <a:ln w="31750" cap="rnd">
              <a:solidFill>
                <a:schemeClr val="accent4">
                  <a:alpha val="85000"/>
                </a:schemeClr>
              </a:solidFill>
              <a:round/>
            </a:ln>
            <a:effectLst/>
          </c:spPr>
          <c:marker>
            <c:symbol val="circle"/>
            <c:size val="6"/>
            <c:spPr>
              <a:solidFill>
                <a:schemeClr val="accent4">
                  <a:alpha val="85000"/>
                </a:schemeClr>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xVal>
            <c:strRef>
              <c:f>Sheet1!$F$2:$F$12</c:f>
              <c:strCache>
                <c:ptCount val="11"/>
                <c:pt idx="0">
                  <c:v>New York</c:v>
                </c:pt>
                <c:pt idx="1">
                  <c:v>New York County</c:v>
                </c:pt>
                <c:pt idx="2">
                  <c:v>The Bronx</c:v>
                </c:pt>
                <c:pt idx="3">
                  <c:v>Kings County</c:v>
                </c:pt>
                <c:pt idx="4">
                  <c:v>Bronx County</c:v>
                </c:pt>
                <c:pt idx="5">
                  <c:v>Queens County</c:v>
                </c:pt>
                <c:pt idx="6">
                  <c:v>Richmond County</c:v>
                </c:pt>
                <c:pt idx="7">
                  <c:v>United States</c:v>
                </c:pt>
                <c:pt idx="8">
                  <c:v>Brooklyn</c:v>
                </c:pt>
                <c:pt idx="9">
                  <c:v>Queens</c:v>
                </c:pt>
                <c:pt idx="10">
                  <c:v>Flatbush</c:v>
                </c:pt>
              </c:strCache>
            </c:strRef>
          </c:xVal>
          <c:yVal>
            <c:numRef>
              <c:f>Sheet1!$H$2:$H$12</c:f>
              <c:numCache>
                <c:formatCode>General</c:formatCode>
                <c:ptCount val="11"/>
                <c:pt idx="0">
                  <c:v>2505</c:v>
                </c:pt>
                <c:pt idx="1">
                  <c:v>979</c:v>
                </c:pt>
                <c:pt idx="2">
                  <c:v>5</c:v>
                </c:pt>
                <c:pt idx="3">
                  <c:v>464</c:v>
                </c:pt>
                <c:pt idx="4">
                  <c:v>182</c:v>
                </c:pt>
                <c:pt idx="5">
                  <c:v>557</c:v>
                </c:pt>
                <c:pt idx="6">
                  <c:v>59</c:v>
                </c:pt>
                <c:pt idx="7">
                  <c:v>37</c:v>
                </c:pt>
                <c:pt idx="8">
                  <c:v>6</c:v>
                </c:pt>
                <c:pt idx="9">
                  <c:v>6</c:v>
                </c:pt>
                <c:pt idx="10">
                  <c:v>1</c:v>
                </c:pt>
              </c:numCache>
            </c:numRef>
          </c:yVal>
          <c:smooth val="1"/>
          <c:extLst>
            <c:ext xmlns:c16="http://schemas.microsoft.com/office/drawing/2014/chart" uri="{C3380CC4-5D6E-409C-BE32-E72D297353CC}">
              <c16:uniqueId val="{00000000-8977-46A9-AA7F-4CA72C6109E3}"/>
            </c:ext>
          </c:extLst>
        </c:ser>
        <c:dLbls>
          <c:showLegendKey val="0"/>
          <c:showVal val="0"/>
          <c:showCatName val="0"/>
          <c:showSerName val="0"/>
          <c:showPercent val="0"/>
          <c:showBubbleSize val="0"/>
        </c:dLbls>
        <c:axId val="1197878959"/>
        <c:axId val="1848066271"/>
      </c:scatterChart>
      <c:catAx>
        <c:axId val="11117050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dirty="0"/>
                  <a:t>PRICE</a:t>
                </a:r>
              </a:p>
            </c:rich>
          </c:tx>
          <c:layout>
            <c:manualLayout>
              <c:xMode val="edge"/>
              <c:yMode val="edge"/>
              <c:x val="6.665390784485273E-3"/>
              <c:y val="0.32267860284562844"/>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111705064"/>
        <c:crosses val="autoZero"/>
        <c:crossBetween val="between"/>
      </c:valAx>
      <c:valAx>
        <c:axId val="1848066271"/>
        <c:scaling>
          <c:orientation val="minMax"/>
        </c:scaling>
        <c:delete val="0"/>
        <c:axPos val="r"/>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dirty="0"/>
                  <a:t>HOUSE_COUNT</a:t>
                </a:r>
              </a:p>
            </c:rich>
          </c:tx>
          <c:layout>
            <c:manualLayout>
              <c:xMode val="edge"/>
              <c:yMode val="edge"/>
              <c:x val="0.97229722586759992"/>
              <c:y val="0.24291525155178217"/>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197878959"/>
        <c:crosses val="max"/>
        <c:crossBetween val="midCat"/>
      </c:valAx>
      <c:valAx>
        <c:axId val="1197878959"/>
        <c:scaling>
          <c:orientation val="minMax"/>
        </c:scaling>
        <c:delete val="1"/>
        <c:axPos val="b"/>
        <c:numFmt formatCode="General" sourceLinked="1"/>
        <c:majorTickMark val="out"/>
        <c:minorTickMark val="none"/>
        <c:tickLblPos val="nextTo"/>
        <c:crossAx val="1848066271"/>
        <c:crosses val="autoZero"/>
        <c:crossBetween val="midCat"/>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68783268939208686"/>
        </c:manualLayout>
      </c:layout>
      <c:barChart>
        <c:barDir val="col"/>
        <c:grouping val="clustered"/>
        <c:varyColors val="0"/>
        <c:ser>
          <c:idx val="0"/>
          <c:order val="0"/>
          <c:tx>
            <c:strRef>
              <c:f>Sheet1!$K$1</c:f>
              <c:strCache>
                <c:ptCount val="1"/>
                <c:pt idx="0">
                  <c:v>Listings_Count</c:v>
                </c:pt>
              </c:strCache>
            </c:strRef>
          </c:tx>
          <c:spPr>
            <a:solidFill>
              <a:schemeClr val="accent3">
                <a:lumMod val="60000"/>
                <a:lumOff val="40000"/>
              </a:schemeClr>
            </a:soli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Sheet1!$J$2:$J$6</c:f>
              <c:strCache>
                <c:ptCount val="5"/>
                <c:pt idx="0">
                  <c:v>Brokered by COMPASS</c:v>
                </c:pt>
                <c:pt idx="1">
                  <c:v>Brokered by Douglas Elliman - 575 Madison Ave</c:v>
                </c:pt>
                <c:pt idx="2">
                  <c:v>Brokered by Exp Realty</c:v>
                </c:pt>
                <c:pt idx="3">
                  <c:v>Brokered by Brown Harris Stevens</c:v>
                </c:pt>
                <c:pt idx="4">
                  <c:v>Brokered by Corcoran East Side</c:v>
                </c:pt>
              </c:strCache>
            </c:strRef>
          </c:cat>
          <c:val>
            <c:numRef>
              <c:f>Sheet1!$K$2:$K$6</c:f>
              <c:numCache>
                <c:formatCode>General</c:formatCode>
                <c:ptCount val="5"/>
                <c:pt idx="0">
                  <c:v>457</c:v>
                </c:pt>
                <c:pt idx="1">
                  <c:v>110</c:v>
                </c:pt>
                <c:pt idx="2">
                  <c:v>95</c:v>
                </c:pt>
                <c:pt idx="3">
                  <c:v>93</c:v>
                </c:pt>
                <c:pt idx="4">
                  <c:v>91</c:v>
                </c:pt>
              </c:numCache>
            </c:numRef>
          </c:val>
          <c:extLst>
            <c:ext xmlns:c16="http://schemas.microsoft.com/office/drawing/2014/chart" uri="{C3380CC4-5D6E-409C-BE32-E72D297353CC}">
              <c16:uniqueId val="{00000000-A521-4D15-B41F-EE0A176B77BD}"/>
            </c:ext>
          </c:extLst>
        </c:ser>
        <c:dLbls>
          <c:dLblPos val="outEnd"/>
          <c:showLegendKey val="0"/>
          <c:showVal val="1"/>
          <c:showCatName val="0"/>
          <c:showSerName val="0"/>
          <c:showPercent val="0"/>
          <c:showBubbleSize val="0"/>
        </c:dLbls>
        <c:gapWidth val="100"/>
        <c:overlap val="-24"/>
        <c:axId val="1111705064"/>
        <c:axId val="1111706704"/>
      </c:barChart>
      <c:catAx>
        <c:axId val="1111705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10785001247227E-2"/>
          <c:y val="3.2857685703153942E-2"/>
          <c:w val="0.95377749658170763"/>
          <c:h val="0.68783268939208686"/>
        </c:manualLayout>
      </c:layout>
      <c:barChart>
        <c:barDir val="col"/>
        <c:grouping val="clustered"/>
        <c:varyColors val="0"/>
        <c:ser>
          <c:idx val="0"/>
          <c:order val="0"/>
          <c:tx>
            <c:strRef>
              <c:f>Sheet1!$N$1</c:f>
              <c:strCache>
                <c:ptCount val="1"/>
                <c:pt idx="0">
                  <c:v>Listings_Count</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Sheet1!$M$2:$M$6</c:f>
              <c:strCache>
                <c:ptCount val="5"/>
                <c:pt idx="0">
                  <c:v>Manhattan</c:v>
                </c:pt>
                <c:pt idx="1">
                  <c:v>Brooklyn</c:v>
                </c:pt>
                <c:pt idx="2">
                  <c:v>Queens</c:v>
                </c:pt>
                <c:pt idx="3">
                  <c:v>Staten Island</c:v>
                </c:pt>
                <c:pt idx="4">
                  <c:v>The Bronx</c:v>
                </c:pt>
              </c:strCache>
            </c:strRef>
          </c:cat>
          <c:val>
            <c:numRef>
              <c:f>Sheet1!$N$2:$N$6</c:f>
              <c:numCache>
                <c:formatCode>General</c:formatCode>
                <c:ptCount val="5"/>
                <c:pt idx="0">
                  <c:v>979</c:v>
                </c:pt>
                <c:pt idx="1">
                  <c:v>727</c:v>
                </c:pt>
                <c:pt idx="2">
                  <c:v>684</c:v>
                </c:pt>
                <c:pt idx="3">
                  <c:v>480</c:v>
                </c:pt>
                <c:pt idx="4">
                  <c:v>310</c:v>
                </c:pt>
              </c:numCache>
            </c:numRef>
          </c:val>
          <c:extLst>
            <c:ext xmlns:c16="http://schemas.microsoft.com/office/drawing/2014/chart" uri="{C3380CC4-5D6E-409C-BE32-E72D297353CC}">
              <c16:uniqueId val="{00000000-A521-4D15-B41F-EE0A176B77BD}"/>
            </c:ext>
          </c:extLst>
        </c:ser>
        <c:dLbls>
          <c:dLblPos val="inEnd"/>
          <c:showLegendKey val="0"/>
          <c:showVal val="1"/>
          <c:showCatName val="0"/>
          <c:showSerName val="0"/>
          <c:showPercent val="0"/>
          <c:showBubbleSize val="0"/>
        </c:dLbls>
        <c:gapWidth val="41"/>
        <c:axId val="1111705064"/>
        <c:axId val="1111706704"/>
      </c:barChart>
      <c:catAx>
        <c:axId val="11117050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tx1"/>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803470997526513E-2"/>
          <c:y val="3.2857685703153942E-2"/>
          <c:w val="0.92248478246091437"/>
          <c:h val="0.68783268939208686"/>
        </c:manualLayout>
      </c:layout>
      <c:barChart>
        <c:barDir val="col"/>
        <c:grouping val="clustered"/>
        <c:varyColors val="0"/>
        <c:ser>
          <c:idx val="0"/>
          <c:order val="0"/>
          <c:tx>
            <c:strRef>
              <c:f>Sheet1!$R$1</c:f>
              <c:strCache>
                <c:ptCount val="1"/>
                <c:pt idx="0">
                  <c:v>AVG_Bedrooms</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Sheet1!$Q$2:$Q$14</c:f>
              <c:strCache>
                <c:ptCount val="13"/>
                <c:pt idx="0">
                  <c:v>Condo for sale</c:v>
                </c:pt>
                <c:pt idx="1">
                  <c:v>House for sale</c:v>
                </c:pt>
                <c:pt idx="2">
                  <c:v>Townhouse for sale</c:v>
                </c:pt>
                <c:pt idx="3">
                  <c:v>Co-op for sale</c:v>
                </c:pt>
                <c:pt idx="4">
                  <c:v>Multi-family home for sale</c:v>
                </c:pt>
                <c:pt idx="5">
                  <c:v>For sale</c:v>
                </c:pt>
                <c:pt idx="6">
                  <c:v>Contingent</c:v>
                </c:pt>
                <c:pt idx="7">
                  <c:v>Land for sale</c:v>
                </c:pt>
                <c:pt idx="8">
                  <c:v>Foreclosure</c:v>
                </c:pt>
                <c:pt idx="9">
                  <c:v>Pending</c:v>
                </c:pt>
                <c:pt idx="10">
                  <c:v>Coming Soon</c:v>
                </c:pt>
                <c:pt idx="11">
                  <c:v>Mobile house for sale</c:v>
                </c:pt>
                <c:pt idx="12">
                  <c:v>Condop for sale</c:v>
                </c:pt>
              </c:strCache>
            </c:strRef>
          </c:cat>
          <c:val>
            <c:numRef>
              <c:f>Sheet1!$R$2:$R$14</c:f>
              <c:numCache>
                <c:formatCode>General</c:formatCode>
                <c:ptCount val="13"/>
                <c:pt idx="0">
                  <c:v>2</c:v>
                </c:pt>
                <c:pt idx="1">
                  <c:v>4</c:v>
                </c:pt>
                <c:pt idx="2">
                  <c:v>5</c:v>
                </c:pt>
                <c:pt idx="3">
                  <c:v>2</c:v>
                </c:pt>
                <c:pt idx="4">
                  <c:v>6</c:v>
                </c:pt>
                <c:pt idx="5">
                  <c:v>3</c:v>
                </c:pt>
                <c:pt idx="6">
                  <c:v>3</c:v>
                </c:pt>
                <c:pt idx="7">
                  <c:v>3</c:v>
                </c:pt>
                <c:pt idx="8">
                  <c:v>4</c:v>
                </c:pt>
                <c:pt idx="9">
                  <c:v>3</c:v>
                </c:pt>
                <c:pt idx="10">
                  <c:v>5</c:v>
                </c:pt>
                <c:pt idx="11">
                  <c:v>6</c:v>
                </c:pt>
                <c:pt idx="12">
                  <c:v>2</c:v>
                </c:pt>
              </c:numCache>
            </c:numRef>
          </c:val>
          <c:extLst>
            <c:ext xmlns:c16="http://schemas.microsoft.com/office/drawing/2014/chart" uri="{C3380CC4-5D6E-409C-BE32-E72D297353CC}">
              <c16:uniqueId val="{00000000-A521-4D15-B41F-EE0A176B77BD}"/>
            </c:ext>
          </c:extLst>
        </c:ser>
        <c:ser>
          <c:idx val="1"/>
          <c:order val="1"/>
          <c:tx>
            <c:strRef>
              <c:f>Sheet1!$S$1</c:f>
              <c:strCache>
                <c:ptCount val="1"/>
                <c:pt idx="0">
                  <c:v>AVG_Bathrooms</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Sheet1!$Q$2:$Q$14</c:f>
              <c:strCache>
                <c:ptCount val="13"/>
                <c:pt idx="0">
                  <c:v>Condo for sale</c:v>
                </c:pt>
                <c:pt idx="1">
                  <c:v>House for sale</c:v>
                </c:pt>
                <c:pt idx="2">
                  <c:v>Townhouse for sale</c:v>
                </c:pt>
                <c:pt idx="3">
                  <c:v>Co-op for sale</c:v>
                </c:pt>
                <c:pt idx="4">
                  <c:v>Multi-family home for sale</c:v>
                </c:pt>
                <c:pt idx="5">
                  <c:v>For sale</c:v>
                </c:pt>
                <c:pt idx="6">
                  <c:v>Contingent</c:v>
                </c:pt>
                <c:pt idx="7">
                  <c:v>Land for sale</c:v>
                </c:pt>
                <c:pt idx="8">
                  <c:v>Foreclosure</c:v>
                </c:pt>
                <c:pt idx="9">
                  <c:v>Pending</c:v>
                </c:pt>
                <c:pt idx="10">
                  <c:v>Coming Soon</c:v>
                </c:pt>
                <c:pt idx="11">
                  <c:v>Mobile house for sale</c:v>
                </c:pt>
                <c:pt idx="12">
                  <c:v>Condop for sale</c:v>
                </c:pt>
              </c:strCache>
            </c:strRef>
          </c:cat>
          <c:val>
            <c:numRef>
              <c:f>Sheet1!$S$2:$S$14</c:f>
              <c:numCache>
                <c:formatCode>General</c:formatCode>
                <c:ptCount val="13"/>
                <c:pt idx="0">
                  <c:v>2</c:v>
                </c:pt>
                <c:pt idx="1">
                  <c:v>3</c:v>
                </c:pt>
                <c:pt idx="2">
                  <c:v>4</c:v>
                </c:pt>
                <c:pt idx="3">
                  <c:v>1</c:v>
                </c:pt>
                <c:pt idx="4">
                  <c:v>4</c:v>
                </c:pt>
                <c:pt idx="5">
                  <c:v>2</c:v>
                </c:pt>
                <c:pt idx="6">
                  <c:v>2</c:v>
                </c:pt>
                <c:pt idx="7">
                  <c:v>2</c:v>
                </c:pt>
                <c:pt idx="8">
                  <c:v>3</c:v>
                </c:pt>
                <c:pt idx="9">
                  <c:v>2</c:v>
                </c:pt>
                <c:pt idx="10">
                  <c:v>3</c:v>
                </c:pt>
                <c:pt idx="11">
                  <c:v>3</c:v>
                </c:pt>
                <c:pt idx="12">
                  <c:v>1</c:v>
                </c:pt>
              </c:numCache>
            </c:numRef>
          </c:val>
          <c:extLst>
            <c:ext xmlns:c16="http://schemas.microsoft.com/office/drawing/2014/chart" uri="{C3380CC4-5D6E-409C-BE32-E72D297353CC}">
              <c16:uniqueId val="{00000000-7B20-4289-9C07-B277EC7C6224}"/>
            </c:ext>
          </c:extLst>
        </c:ser>
        <c:dLbls>
          <c:dLblPos val="outEnd"/>
          <c:showLegendKey val="0"/>
          <c:showVal val="1"/>
          <c:showCatName val="0"/>
          <c:showSerName val="0"/>
          <c:showPercent val="0"/>
          <c:showBubbleSize val="0"/>
        </c:dLbls>
        <c:gapWidth val="80"/>
        <c:overlap val="25"/>
        <c:axId val="1111705064"/>
        <c:axId val="1111706704"/>
      </c:barChart>
      <c:catAx>
        <c:axId val="111170506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dirty="0"/>
                  <a:t>COUNT</a:t>
                </a:r>
              </a:p>
            </c:rich>
          </c:tx>
          <c:layout>
            <c:manualLayout>
              <c:xMode val="edge"/>
              <c:yMode val="edge"/>
              <c:x val="3.0776790397350984E-4"/>
              <c:y val="0.29322972343142167"/>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a:noFill/>
        </a:ln>
        <a:effectLst/>
      </c:spPr>
    </c:plotArea>
    <c:legend>
      <c:legendPos val="b"/>
      <c:overlay val="0"/>
      <c:spPr>
        <a:solidFill>
          <a:schemeClr val="bg1">
            <a:lumMod val="85000"/>
          </a:schemeClr>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Sheet1!$V$1</c:f>
              <c:strCache>
                <c:ptCount val="1"/>
                <c:pt idx="0">
                  <c:v>House_Count</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45BF-4AA3-93B8-28AAE957264A}"/>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5BF-4AA3-93B8-28AAE957264A}"/>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5BF-4AA3-93B8-28AAE957264A}"/>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5BF-4AA3-93B8-28AAE957264A}"/>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5BF-4AA3-93B8-28AAE957264A}"/>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45BF-4AA3-93B8-28AAE957264A}"/>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45BF-4AA3-93B8-28AAE957264A}"/>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45BF-4AA3-93B8-28AAE957264A}"/>
              </c:ext>
            </c:extLst>
          </c:dPt>
          <c:dPt>
            <c:idx val="8"/>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45BF-4AA3-93B8-28AAE957264A}"/>
              </c:ext>
            </c:extLst>
          </c:dPt>
          <c:dPt>
            <c:idx val="9"/>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45BF-4AA3-93B8-28AAE957264A}"/>
              </c:ext>
            </c:extLst>
          </c:dPt>
          <c:dPt>
            <c:idx val="10"/>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45BF-4AA3-93B8-28AAE957264A}"/>
              </c:ext>
            </c:extLst>
          </c:dPt>
          <c:dLbls>
            <c:delete val="1"/>
          </c:dLbls>
          <c:cat>
            <c:strRef>
              <c:f>Sheet1!$U$2:$U$12</c:f>
              <c:strCache>
                <c:ptCount val="11"/>
                <c:pt idx="0">
                  <c:v>Condo for sale</c:v>
                </c:pt>
                <c:pt idx="1">
                  <c:v>Townhouse for sale</c:v>
                </c:pt>
                <c:pt idx="2">
                  <c:v>Co-op for sale</c:v>
                </c:pt>
                <c:pt idx="3">
                  <c:v>For sale</c:v>
                </c:pt>
                <c:pt idx="4">
                  <c:v>House for sale</c:v>
                </c:pt>
                <c:pt idx="5">
                  <c:v>Pending</c:v>
                </c:pt>
                <c:pt idx="6">
                  <c:v>Foreclosure</c:v>
                </c:pt>
                <c:pt idx="7">
                  <c:v>Multi-family home for sale</c:v>
                </c:pt>
                <c:pt idx="8">
                  <c:v>Land for sale</c:v>
                </c:pt>
                <c:pt idx="9">
                  <c:v>Condop for sale</c:v>
                </c:pt>
                <c:pt idx="10">
                  <c:v>Contingent</c:v>
                </c:pt>
              </c:strCache>
            </c:strRef>
          </c:cat>
          <c:val>
            <c:numRef>
              <c:f>Sheet1!$V$2:$V$12</c:f>
              <c:numCache>
                <c:formatCode>General</c:formatCode>
                <c:ptCount val="11"/>
                <c:pt idx="0">
                  <c:v>277</c:v>
                </c:pt>
                <c:pt idx="1">
                  <c:v>78</c:v>
                </c:pt>
                <c:pt idx="2">
                  <c:v>390</c:v>
                </c:pt>
                <c:pt idx="3">
                  <c:v>14</c:v>
                </c:pt>
                <c:pt idx="4">
                  <c:v>51</c:v>
                </c:pt>
                <c:pt idx="5">
                  <c:v>29</c:v>
                </c:pt>
                <c:pt idx="6">
                  <c:v>2</c:v>
                </c:pt>
                <c:pt idx="7">
                  <c:v>20</c:v>
                </c:pt>
                <c:pt idx="8">
                  <c:v>1</c:v>
                </c:pt>
                <c:pt idx="9">
                  <c:v>4</c:v>
                </c:pt>
                <c:pt idx="10">
                  <c:v>12</c:v>
                </c:pt>
              </c:numCache>
            </c:numRef>
          </c:val>
          <c:extLst>
            <c:ext xmlns:c16="http://schemas.microsoft.com/office/drawing/2014/chart" uri="{C3380CC4-5D6E-409C-BE32-E72D297353CC}">
              <c16:uniqueId val="{00000000-A521-4D15-B41F-EE0A176B77BD}"/>
            </c:ext>
          </c:extLst>
        </c:ser>
        <c:dLbls>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5398435971765712"/>
          <c:y val="9.3134707962471211E-2"/>
          <c:w val="0.3383637994422391"/>
          <c:h val="0.81046394505050168"/>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Sheet1!$I$2:$I$6</cx:f>
        <cx:lvl ptCount="5">
          <cx:pt idx="0">New York</cx:pt>
          <cx:pt idx="1">Manhattan</cx:pt>
          <cx:pt idx="2">Brooklyn Heights</cx:pt>
          <cx:pt idx="3">Canarsie</cx:pt>
          <cx:pt idx="4">Malba</cx:pt>
        </cx:lvl>
      </cx:strDim>
      <cx:numDim type="val">
        <cx:f>Sheet1!$J$2:$J$6</cx:f>
        <cx:lvl ptCount="5" formatCode="0">
          <cx:pt idx="0">7174444.2450999999</cx:pt>
          <cx:pt idx="1">3374570.2620000001</cx:pt>
          <cx:pt idx="2">3000000</cx:pt>
          <cx:pt idx="3">2999950</cx:pt>
          <cx:pt idx="4">2966296</cx:pt>
        </cx:lvl>
      </cx:numDim>
    </cx:data>
  </cx:chartData>
  <cx:chart>
    <cx:title pos="t" align="ctr" overlay="0">
      <cx:tx>
        <cx:txData>
          <cx:v>5 States with Highest Prices</cx:v>
        </cx:txData>
      </cx:tx>
      <cx:txPr>
        <a:bodyPr spcFirstLastPara="1" vertOverflow="ellipsis" horzOverflow="overflow" wrap="square" lIns="0" tIns="0" rIns="0" bIns="0" anchor="ctr" anchorCtr="1"/>
        <a:lstStyle/>
        <a:p>
          <a:pPr algn="ctr" rtl="0">
            <a:defRPr/>
          </a:pPr>
          <a:r>
            <a:rPr lang="en-US" sz="2000" b="1" i="0" u="none" strike="noStrike" baseline="0" dirty="0">
              <a:solidFill>
                <a:prstClr val="black">
                  <a:lumMod val="75000"/>
                  <a:lumOff val="25000"/>
                </a:prstClr>
              </a:solidFill>
              <a:latin typeface="Calibri Light"/>
            </a:rPr>
            <a:t>5 States with Highest Prices</a:t>
          </a:r>
        </a:p>
      </cx:txPr>
    </cx:title>
    <cx:plotArea>
      <cx:plotAreaRegion>
        <cx:series layoutId="funnel" uniqueId="{C81A8997-C271-4DF3-B0F1-DB77A100F042}">
          <cx:tx>
            <cx:txData>
              <cx:f>Sheet1!$J$1</cx:f>
              <cx:v>AVG_PRICE</cx:v>
            </cx:txData>
          </cx:tx>
          <cx:dataLabels>
            <cx:txPr>
              <a:bodyPr spcFirstLastPara="1" vertOverflow="ellipsis" horzOverflow="overflow" wrap="square" lIns="0" tIns="0" rIns="0" bIns="0" anchor="ctr" anchorCtr="1"/>
              <a:lstStyle/>
              <a:p>
                <a:pPr algn="ctr" rtl="0">
                  <a:defRPr baseline="0">
                    <a:solidFill>
                      <a:schemeClr val="bg1"/>
                    </a:solidFill>
                  </a:defRPr>
                </a:pPr>
                <a:endParaRPr lang="en-US" sz="1197" b="0" i="0" u="none" strike="noStrike" baseline="0">
                  <a:solidFill>
                    <a:schemeClr val="bg1"/>
                  </a:solidFill>
                  <a:latin typeface="Calibri Light"/>
                </a:endParaRPr>
              </a:p>
            </cx:txPr>
            <cx:visibility seriesName="0" categoryName="0" value="1"/>
          </cx:dataLabels>
          <cx:dataId val="0"/>
        </cx:series>
      </cx:plotAreaRegion>
      <cx:axis id="0">
        <cx:catScaling gapWidth="0.150000006"/>
        <cx:tickLabels/>
      </cx:axis>
    </cx:plotArea>
    <cx:legend pos="t"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Sheet1!$L$2:$L$6</cx:f>
        <cx:lvl ptCount="5">
          <cx:pt idx="0">Bronx Ny</cx:pt>
          <cx:pt idx="1">Brighton Beach</cx:pt>
          <cx:pt idx="2">Kew Gardens Hills</cx:pt>
          <cx:pt idx="3">New Hyde Park</cx:pt>
          <cx:pt idx="4">Kensington</cx:pt>
        </cx:lvl>
      </cx:strDim>
      <cx:numDim type="val">
        <cx:f>Sheet1!$M$2:$M$6</cx:f>
        <cx:lvl ptCount="5" formatCode="0">
          <cx:pt idx="0">150000</cx:pt>
          <cx:pt idx="1">250000</cx:pt>
          <cx:pt idx="2">302666.6667</cx:pt>
          <cx:pt idx="3">325000</cx:pt>
          <cx:pt idx="4">386333.3333</cx:pt>
        </cx:lvl>
      </cx:numDim>
    </cx:data>
  </cx:chartData>
  <cx:chart>
    <cx:title pos="t" align="ctr" overlay="0">
      <cx:tx>
        <cx:rich>
          <a:bodyPr spcFirstLastPara="1" vertOverflow="ellipsis" horzOverflow="overflow" wrap="square" lIns="0" tIns="0" rIns="0" bIns="0" anchor="ctr" anchorCtr="1"/>
          <a:lstStyle/>
          <a:p>
            <a:pPr algn="ctr" rtl="0">
              <a:spcBef>
                <a:spcPts val="0"/>
              </a:spcBef>
              <a:spcAft>
                <a:spcPts val="0"/>
              </a:spcAft>
              <a:defRPr sz="2000"/>
            </a:pPr>
            <a:r>
              <a:rPr lang="en-US" sz="2000" b="1" i="0" baseline="0" dirty="0">
                <a:solidFill>
                  <a:srgbClr val="404040"/>
                </a:solidFill>
                <a:effectLst/>
                <a:latin typeface="Calibri Light" panose="020F0302020204030204" pitchFamily="34" charset="0"/>
                <a:ea typeface="Calibri" panose="020F0502020204030204" pitchFamily="34" charset="0"/>
                <a:cs typeface="Calibri" panose="020F0502020204030204" pitchFamily="34" charset="0"/>
              </a:rPr>
              <a:t>5 States with Lowest Prices</a:t>
            </a:r>
            <a:endParaRPr lang="en-IN" sz="2000" dirty="0">
              <a:effectLst/>
            </a:endParaRPr>
          </a:p>
        </cx:rich>
      </cx:tx>
    </cx:title>
    <cx:plotArea>
      <cx:plotAreaRegion>
        <cx:series layoutId="funnel" uniqueId="{55BD18EF-EDE1-49A2-A066-6154202FBD78}">
          <cx:tx>
            <cx:txData>
              <cx:f>Sheet1!$M$1</cx:f>
              <cx:v>AVG_PRICE</cx:v>
            </cx:txData>
          </cx:tx>
          <cx:dataLabels>
            <cx:visibility seriesName="0" categoryName="0" value="1"/>
          </cx:dataLabels>
          <cx:dataId val="0"/>
        </cx:series>
      </cx:plotAreaRegion>
      <cx:axis id="0">
        <cx:catScaling gapWidth="0.150000006"/>
        <cx:tickLabels/>
      </cx:axis>
    </cx:plotArea>
    <cx:legend pos="t"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02B2D-16B2-4F87-92F1-92773C543D5B}" type="doc">
      <dgm:prSet loTypeId="urn:microsoft.com/office/officeart/2011/layout/TabList" loCatId="list" qsTypeId="urn:microsoft.com/office/officeart/2005/8/quickstyle/simple1" qsCatId="simple" csTypeId="urn:microsoft.com/office/officeart/2005/8/colors/colorful2" csCatId="colorful" phldr="1"/>
      <dgm:spPr/>
      <dgm:t>
        <a:bodyPr/>
        <a:lstStyle/>
        <a:p>
          <a:endParaRPr lang="en-IN"/>
        </a:p>
      </dgm:t>
    </dgm:pt>
    <dgm:pt modelId="{807D3489-6648-4EE6-A645-8DA803D091A0}">
      <dgm:prSet phldrT="[Text]"/>
      <dgm:spPr/>
      <dgm:t>
        <a:bodyPr/>
        <a:lstStyle/>
        <a:p>
          <a:r>
            <a:rPr lang="en-IN" b="1" dirty="0"/>
            <a:t>BROKER TITLE</a:t>
          </a:r>
        </a:p>
      </dgm:t>
    </dgm:pt>
    <dgm:pt modelId="{F623E4CF-392E-481B-94D5-F3461A8BCD54}" type="parTrans" cxnId="{22C7CDAB-DD21-4EB7-9180-164A5569E0C4}">
      <dgm:prSet/>
      <dgm:spPr/>
      <dgm:t>
        <a:bodyPr/>
        <a:lstStyle/>
        <a:p>
          <a:endParaRPr lang="en-IN"/>
        </a:p>
      </dgm:t>
    </dgm:pt>
    <dgm:pt modelId="{6F2CFF7D-2286-4EC1-B70A-9AC0D9230B3F}" type="sibTrans" cxnId="{22C7CDAB-DD21-4EB7-9180-164A5569E0C4}">
      <dgm:prSet/>
      <dgm:spPr/>
      <dgm:t>
        <a:bodyPr/>
        <a:lstStyle/>
        <a:p>
          <a:endParaRPr lang="en-IN"/>
        </a:p>
      </dgm:t>
    </dgm:pt>
    <dgm:pt modelId="{D2A13491-E821-4706-94F7-054BCABB9A9F}">
      <dgm:prSet phldrT="[Text]"/>
      <dgm:spPr/>
      <dgm:t>
        <a:bodyPr/>
        <a:lstStyle/>
        <a:p>
          <a:r>
            <a:rPr lang="en-US" i="1" dirty="0">
              <a:cs typeface="Biome Light" panose="020B0303030204020804" pitchFamily="34" charset="0"/>
            </a:rPr>
            <a:t>Title of the broker</a:t>
          </a:r>
          <a:endParaRPr lang="en-IN" i="1" dirty="0"/>
        </a:p>
      </dgm:t>
    </dgm:pt>
    <dgm:pt modelId="{39A86DD7-8243-4D04-9C5B-644A632277AA}" type="parTrans" cxnId="{9DA8B088-33BA-4B68-B24B-3473F693B73E}">
      <dgm:prSet/>
      <dgm:spPr/>
      <dgm:t>
        <a:bodyPr/>
        <a:lstStyle/>
        <a:p>
          <a:endParaRPr lang="en-IN"/>
        </a:p>
      </dgm:t>
    </dgm:pt>
    <dgm:pt modelId="{C9FA13BB-062E-44B0-8FEE-AFBB1D5FE4A9}" type="sibTrans" cxnId="{9DA8B088-33BA-4B68-B24B-3473F693B73E}">
      <dgm:prSet/>
      <dgm:spPr/>
      <dgm:t>
        <a:bodyPr/>
        <a:lstStyle/>
        <a:p>
          <a:endParaRPr lang="en-IN"/>
        </a:p>
      </dgm:t>
    </dgm:pt>
    <dgm:pt modelId="{3ED7C8AC-09B6-451D-BABF-832C0CF1A099}">
      <dgm:prSet phldrT="[Text]"/>
      <dgm:spPr/>
      <dgm:t>
        <a:bodyPr/>
        <a:lstStyle/>
        <a:p>
          <a:r>
            <a:rPr lang="en-IN" b="1" dirty="0"/>
            <a:t>TYPE</a:t>
          </a:r>
        </a:p>
      </dgm:t>
    </dgm:pt>
    <dgm:pt modelId="{2CD1049D-5FF7-40A9-AB63-C8E6DD9CDD37}" type="parTrans" cxnId="{7E78F829-AC18-4D5D-80DD-D25EA9D4F61B}">
      <dgm:prSet/>
      <dgm:spPr/>
      <dgm:t>
        <a:bodyPr/>
        <a:lstStyle/>
        <a:p>
          <a:endParaRPr lang="en-IN"/>
        </a:p>
      </dgm:t>
    </dgm:pt>
    <dgm:pt modelId="{938DD43E-A02C-4BC7-BB2F-111ACBB8E485}" type="sibTrans" cxnId="{7E78F829-AC18-4D5D-80DD-D25EA9D4F61B}">
      <dgm:prSet/>
      <dgm:spPr/>
      <dgm:t>
        <a:bodyPr/>
        <a:lstStyle/>
        <a:p>
          <a:endParaRPr lang="en-IN"/>
        </a:p>
      </dgm:t>
    </dgm:pt>
    <dgm:pt modelId="{650B8EDA-0E13-4770-AFDA-B0D94D507A85}">
      <dgm:prSet phldrT="[Text]"/>
      <dgm:spPr/>
      <dgm:t>
        <a:bodyPr/>
        <a:lstStyle/>
        <a:p>
          <a:r>
            <a:rPr lang="en-IN" i="1" dirty="0"/>
            <a:t>Type of the house</a:t>
          </a:r>
        </a:p>
      </dgm:t>
    </dgm:pt>
    <dgm:pt modelId="{CAF0793A-0C1E-40C1-AF37-F990B37AFC03}" type="parTrans" cxnId="{DE47A4B4-8AB1-4248-9BC9-5CCA5BE7EE64}">
      <dgm:prSet/>
      <dgm:spPr/>
      <dgm:t>
        <a:bodyPr/>
        <a:lstStyle/>
        <a:p>
          <a:endParaRPr lang="en-IN"/>
        </a:p>
      </dgm:t>
    </dgm:pt>
    <dgm:pt modelId="{C6A316B4-1BC2-44B8-AE32-8DBE6CD96410}" type="sibTrans" cxnId="{DE47A4B4-8AB1-4248-9BC9-5CCA5BE7EE64}">
      <dgm:prSet/>
      <dgm:spPr/>
      <dgm:t>
        <a:bodyPr/>
        <a:lstStyle/>
        <a:p>
          <a:endParaRPr lang="en-IN"/>
        </a:p>
      </dgm:t>
    </dgm:pt>
    <dgm:pt modelId="{3890EF7C-EBEA-45E2-8598-45D3DFB24B5A}">
      <dgm:prSet phldrT="[Text]"/>
      <dgm:spPr/>
      <dgm:t>
        <a:bodyPr/>
        <a:lstStyle/>
        <a:p>
          <a:r>
            <a:rPr lang="en-IN" b="1" dirty="0"/>
            <a:t>PRICE</a:t>
          </a:r>
        </a:p>
      </dgm:t>
    </dgm:pt>
    <dgm:pt modelId="{E75FC26C-61BD-4303-80B4-29D886C3DF42}" type="parTrans" cxnId="{59C5EBDB-030A-406C-A560-BDF885B7D351}">
      <dgm:prSet/>
      <dgm:spPr/>
      <dgm:t>
        <a:bodyPr/>
        <a:lstStyle/>
        <a:p>
          <a:endParaRPr lang="en-IN"/>
        </a:p>
      </dgm:t>
    </dgm:pt>
    <dgm:pt modelId="{D79AD1F1-C306-472F-A720-7AEB8917529B}" type="sibTrans" cxnId="{59C5EBDB-030A-406C-A560-BDF885B7D351}">
      <dgm:prSet/>
      <dgm:spPr/>
      <dgm:t>
        <a:bodyPr/>
        <a:lstStyle/>
        <a:p>
          <a:endParaRPr lang="en-IN"/>
        </a:p>
      </dgm:t>
    </dgm:pt>
    <dgm:pt modelId="{CE5CCEAC-E858-4EF9-ABA1-881B0CBD78C4}">
      <dgm:prSet phldrT="[Text]"/>
      <dgm:spPr/>
      <dgm:t>
        <a:bodyPr/>
        <a:lstStyle/>
        <a:p>
          <a:r>
            <a:rPr lang="en-IN" i="1" dirty="0"/>
            <a:t>Price of the house</a:t>
          </a:r>
          <a:endParaRPr lang="en-IN" dirty="0"/>
        </a:p>
      </dgm:t>
    </dgm:pt>
    <dgm:pt modelId="{96D250EF-05E1-43C1-B04B-99ABC5A38356}" type="parTrans" cxnId="{52031EEE-938F-4E98-96A2-3EB838303191}">
      <dgm:prSet/>
      <dgm:spPr/>
      <dgm:t>
        <a:bodyPr/>
        <a:lstStyle/>
        <a:p>
          <a:endParaRPr lang="en-IN"/>
        </a:p>
      </dgm:t>
    </dgm:pt>
    <dgm:pt modelId="{48E2C9B0-0AE4-4348-91CD-3A75EFEEED7B}" type="sibTrans" cxnId="{52031EEE-938F-4E98-96A2-3EB838303191}">
      <dgm:prSet/>
      <dgm:spPr/>
      <dgm:t>
        <a:bodyPr/>
        <a:lstStyle/>
        <a:p>
          <a:endParaRPr lang="en-IN"/>
        </a:p>
      </dgm:t>
    </dgm:pt>
    <dgm:pt modelId="{A15301B8-67FD-42A0-A318-908F6650B28C}">
      <dgm:prSet phldrT="[Text]"/>
      <dgm:spPr/>
      <dgm:t>
        <a:bodyPr/>
        <a:lstStyle/>
        <a:p>
          <a:r>
            <a:rPr lang="en-IN" b="1" dirty="0"/>
            <a:t>BEDS</a:t>
          </a:r>
        </a:p>
      </dgm:t>
    </dgm:pt>
    <dgm:pt modelId="{1568A572-D056-4437-81A0-5C0E4234F41A}" type="parTrans" cxnId="{FD02C31D-D9AB-4F87-B4E4-004EF4174CB7}">
      <dgm:prSet/>
      <dgm:spPr/>
      <dgm:t>
        <a:bodyPr/>
        <a:lstStyle/>
        <a:p>
          <a:endParaRPr lang="en-IN"/>
        </a:p>
      </dgm:t>
    </dgm:pt>
    <dgm:pt modelId="{B4B52646-A60B-47A6-B0CB-E34943FF261B}" type="sibTrans" cxnId="{FD02C31D-D9AB-4F87-B4E4-004EF4174CB7}">
      <dgm:prSet/>
      <dgm:spPr/>
      <dgm:t>
        <a:bodyPr/>
        <a:lstStyle/>
        <a:p>
          <a:endParaRPr lang="en-IN"/>
        </a:p>
      </dgm:t>
    </dgm:pt>
    <dgm:pt modelId="{EF95A324-7461-4E4C-954E-011218A64116}">
      <dgm:prSet phldrT="[Text]"/>
      <dgm:spPr/>
      <dgm:t>
        <a:bodyPr/>
        <a:lstStyle/>
        <a:p>
          <a:r>
            <a:rPr lang="en-IN" i="1" dirty="0"/>
            <a:t>Number of bedrooms</a:t>
          </a:r>
          <a:endParaRPr lang="en-IN" b="1" dirty="0"/>
        </a:p>
      </dgm:t>
    </dgm:pt>
    <dgm:pt modelId="{669D5B4D-34A6-493C-B0F7-BE43D1BCDB17}" type="parTrans" cxnId="{801197F9-59FF-452E-93A8-7D87854C723C}">
      <dgm:prSet/>
      <dgm:spPr/>
      <dgm:t>
        <a:bodyPr/>
        <a:lstStyle/>
        <a:p>
          <a:endParaRPr lang="en-IN"/>
        </a:p>
      </dgm:t>
    </dgm:pt>
    <dgm:pt modelId="{C73D6D8F-CB11-4CC1-834F-4CD9496EFA21}" type="sibTrans" cxnId="{801197F9-59FF-452E-93A8-7D87854C723C}">
      <dgm:prSet/>
      <dgm:spPr/>
      <dgm:t>
        <a:bodyPr/>
        <a:lstStyle/>
        <a:p>
          <a:endParaRPr lang="en-IN"/>
        </a:p>
      </dgm:t>
    </dgm:pt>
    <dgm:pt modelId="{4805B8D4-9238-417C-A2DB-B68F4F3F8FDC}">
      <dgm:prSet phldrT="[Text]"/>
      <dgm:spPr/>
      <dgm:t>
        <a:bodyPr/>
        <a:lstStyle/>
        <a:p>
          <a:r>
            <a:rPr lang="en-IN" b="1" dirty="0"/>
            <a:t>BATH</a:t>
          </a:r>
        </a:p>
      </dgm:t>
    </dgm:pt>
    <dgm:pt modelId="{E3AD5381-B439-443F-94F2-B0C53F844B4D}" type="parTrans" cxnId="{07BB6C2C-167F-4EF6-80BE-6C6CA80B7F96}">
      <dgm:prSet/>
      <dgm:spPr/>
      <dgm:t>
        <a:bodyPr/>
        <a:lstStyle/>
        <a:p>
          <a:endParaRPr lang="en-IN"/>
        </a:p>
      </dgm:t>
    </dgm:pt>
    <dgm:pt modelId="{675D1883-EB6E-4297-BE4B-DE7B4DD6DD89}" type="sibTrans" cxnId="{07BB6C2C-167F-4EF6-80BE-6C6CA80B7F96}">
      <dgm:prSet/>
      <dgm:spPr/>
      <dgm:t>
        <a:bodyPr/>
        <a:lstStyle/>
        <a:p>
          <a:endParaRPr lang="en-IN"/>
        </a:p>
      </dgm:t>
    </dgm:pt>
    <dgm:pt modelId="{5D947DD7-8B7F-434B-B9BA-0D4BD92DE95A}">
      <dgm:prSet phldrT="[Text]"/>
      <dgm:spPr/>
      <dgm:t>
        <a:bodyPr/>
        <a:lstStyle/>
        <a:p>
          <a:r>
            <a:rPr lang="en-IN" i="1"/>
            <a:t>Number of bathrooms</a:t>
          </a:r>
          <a:endParaRPr lang="en-IN" b="1" dirty="0"/>
        </a:p>
      </dgm:t>
    </dgm:pt>
    <dgm:pt modelId="{43124718-3DF6-4901-A5C5-38A87224D9BD}" type="parTrans" cxnId="{0D8B74B1-235E-4085-8BCC-17A28369962F}">
      <dgm:prSet/>
      <dgm:spPr/>
      <dgm:t>
        <a:bodyPr/>
        <a:lstStyle/>
        <a:p>
          <a:endParaRPr lang="en-IN"/>
        </a:p>
      </dgm:t>
    </dgm:pt>
    <dgm:pt modelId="{99D1B0D5-95B8-4206-B2BB-B44DCC1A2FA0}" type="sibTrans" cxnId="{0D8B74B1-235E-4085-8BCC-17A28369962F}">
      <dgm:prSet/>
      <dgm:spPr/>
      <dgm:t>
        <a:bodyPr/>
        <a:lstStyle/>
        <a:p>
          <a:endParaRPr lang="en-IN"/>
        </a:p>
      </dgm:t>
    </dgm:pt>
    <dgm:pt modelId="{189A50ED-8B6C-4190-8DCF-15C2ECD36D21}">
      <dgm:prSet phldrT="[Text]"/>
      <dgm:spPr/>
      <dgm:t>
        <a:bodyPr/>
        <a:lstStyle/>
        <a:p>
          <a:r>
            <a:rPr lang="en-IN" b="1" dirty="0"/>
            <a:t>PROPERTYSQFT</a:t>
          </a:r>
        </a:p>
      </dgm:t>
    </dgm:pt>
    <dgm:pt modelId="{4436D002-D37C-424E-AA2E-EC12876E5E1A}" type="parTrans" cxnId="{85FFF449-ECBB-42D2-BFF9-10C0585E0765}">
      <dgm:prSet/>
      <dgm:spPr/>
      <dgm:t>
        <a:bodyPr/>
        <a:lstStyle/>
        <a:p>
          <a:endParaRPr lang="en-IN"/>
        </a:p>
      </dgm:t>
    </dgm:pt>
    <dgm:pt modelId="{D1DD1BB9-F2AD-4A09-9B61-47DF0AAD6456}" type="sibTrans" cxnId="{85FFF449-ECBB-42D2-BFF9-10C0585E0765}">
      <dgm:prSet/>
      <dgm:spPr/>
      <dgm:t>
        <a:bodyPr/>
        <a:lstStyle/>
        <a:p>
          <a:endParaRPr lang="en-IN"/>
        </a:p>
      </dgm:t>
    </dgm:pt>
    <dgm:pt modelId="{F35EA244-44F9-4FBB-AF34-74821EFBCF45}">
      <dgm:prSet phldrT="[Text]"/>
      <dgm:spPr/>
      <dgm:t>
        <a:bodyPr/>
        <a:lstStyle/>
        <a:p>
          <a:r>
            <a:rPr lang="en-US" i="1" dirty="0"/>
            <a:t>Square footage of the property</a:t>
          </a:r>
          <a:endParaRPr lang="en-IN" b="1" dirty="0"/>
        </a:p>
      </dgm:t>
    </dgm:pt>
    <dgm:pt modelId="{90ECD241-AAD1-4E47-96C0-C25AB4ACD11D}" type="parTrans" cxnId="{6FB2BA91-432C-4F28-A05C-61017204B5FF}">
      <dgm:prSet/>
      <dgm:spPr/>
      <dgm:t>
        <a:bodyPr/>
        <a:lstStyle/>
        <a:p>
          <a:endParaRPr lang="en-IN"/>
        </a:p>
      </dgm:t>
    </dgm:pt>
    <dgm:pt modelId="{E9FFDD3A-205B-44E8-BEF2-0101F97114A8}" type="sibTrans" cxnId="{6FB2BA91-432C-4F28-A05C-61017204B5FF}">
      <dgm:prSet/>
      <dgm:spPr/>
      <dgm:t>
        <a:bodyPr/>
        <a:lstStyle/>
        <a:p>
          <a:endParaRPr lang="en-IN"/>
        </a:p>
      </dgm:t>
    </dgm:pt>
    <dgm:pt modelId="{933FEE43-F681-4262-9446-E39C830B4D3F}">
      <dgm:prSet phldrT="[Text]"/>
      <dgm:spPr/>
      <dgm:t>
        <a:bodyPr/>
        <a:lstStyle/>
        <a:p>
          <a:r>
            <a:rPr lang="en-IN" b="1" dirty="0"/>
            <a:t>ADDRESS</a:t>
          </a:r>
        </a:p>
      </dgm:t>
    </dgm:pt>
    <dgm:pt modelId="{710B6758-08EF-496F-B0E0-AF76CF88BCF5}" type="parTrans" cxnId="{489FFCE3-19FC-49A6-BBE3-763643CEEF7A}">
      <dgm:prSet/>
      <dgm:spPr/>
      <dgm:t>
        <a:bodyPr/>
        <a:lstStyle/>
        <a:p>
          <a:endParaRPr lang="en-IN"/>
        </a:p>
      </dgm:t>
    </dgm:pt>
    <dgm:pt modelId="{EAFFC77A-C02E-4946-9527-2CAA434071DA}" type="sibTrans" cxnId="{489FFCE3-19FC-49A6-BBE3-763643CEEF7A}">
      <dgm:prSet/>
      <dgm:spPr/>
      <dgm:t>
        <a:bodyPr/>
        <a:lstStyle/>
        <a:p>
          <a:endParaRPr lang="en-IN"/>
        </a:p>
      </dgm:t>
    </dgm:pt>
    <dgm:pt modelId="{E08D4B6C-9C7B-4B06-81D3-A9879CA2431E}">
      <dgm:prSet phldrT="[Text]"/>
      <dgm:spPr/>
      <dgm:t>
        <a:bodyPr/>
        <a:lstStyle/>
        <a:p>
          <a:r>
            <a:rPr lang="en-US" i="1"/>
            <a:t>Full address of the house</a:t>
          </a:r>
          <a:endParaRPr lang="en-IN" b="1" dirty="0"/>
        </a:p>
      </dgm:t>
    </dgm:pt>
    <dgm:pt modelId="{3D29B268-2FB5-45B4-9255-105F064649E3}" type="parTrans" cxnId="{B0A51219-9FC1-4CF2-83B7-660BF57FBC0B}">
      <dgm:prSet/>
      <dgm:spPr/>
      <dgm:t>
        <a:bodyPr/>
        <a:lstStyle/>
        <a:p>
          <a:endParaRPr lang="en-IN"/>
        </a:p>
      </dgm:t>
    </dgm:pt>
    <dgm:pt modelId="{EF214C9F-652F-4947-B684-C9500181B4B4}" type="sibTrans" cxnId="{B0A51219-9FC1-4CF2-83B7-660BF57FBC0B}">
      <dgm:prSet/>
      <dgm:spPr/>
      <dgm:t>
        <a:bodyPr/>
        <a:lstStyle/>
        <a:p>
          <a:endParaRPr lang="en-IN"/>
        </a:p>
      </dgm:t>
    </dgm:pt>
    <dgm:pt modelId="{512D68CD-F2A6-44BD-9DE2-FDFD047A3ABA}">
      <dgm:prSet phldrT="[Text]"/>
      <dgm:spPr/>
      <dgm:t>
        <a:bodyPr/>
        <a:lstStyle/>
        <a:p>
          <a:r>
            <a:rPr lang="en-IN" b="1" dirty="0"/>
            <a:t>STATE</a:t>
          </a:r>
        </a:p>
      </dgm:t>
    </dgm:pt>
    <dgm:pt modelId="{82D3AD40-467E-4C6F-B908-58DF221CA946}" type="parTrans" cxnId="{D51C8553-0037-4414-8DD6-707ECDDDED97}">
      <dgm:prSet/>
      <dgm:spPr/>
      <dgm:t>
        <a:bodyPr/>
        <a:lstStyle/>
        <a:p>
          <a:endParaRPr lang="en-IN"/>
        </a:p>
      </dgm:t>
    </dgm:pt>
    <dgm:pt modelId="{E08548EB-52A2-4614-A5B4-573BA01898EF}" type="sibTrans" cxnId="{D51C8553-0037-4414-8DD6-707ECDDDED97}">
      <dgm:prSet/>
      <dgm:spPr/>
      <dgm:t>
        <a:bodyPr/>
        <a:lstStyle/>
        <a:p>
          <a:endParaRPr lang="en-IN"/>
        </a:p>
      </dgm:t>
    </dgm:pt>
    <dgm:pt modelId="{63812081-31B5-4C41-8982-525CACDF8991}">
      <dgm:prSet phldrT="[Text]"/>
      <dgm:spPr/>
      <dgm:t>
        <a:bodyPr/>
        <a:lstStyle/>
        <a:p>
          <a:r>
            <a:rPr lang="en-IN" i="1"/>
            <a:t>State of the house</a:t>
          </a:r>
          <a:endParaRPr lang="en-IN" b="1" dirty="0"/>
        </a:p>
      </dgm:t>
    </dgm:pt>
    <dgm:pt modelId="{8FBB1839-4C8F-40CB-87C9-2E32EE841E66}" type="parTrans" cxnId="{36AB52CB-ECDF-46AD-BA5E-FFB5EAB2729C}">
      <dgm:prSet/>
      <dgm:spPr/>
      <dgm:t>
        <a:bodyPr/>
        <a:lstStyle/>
        <a:p>
          <a:endParaRPr lang="en-IN"/>
        </a:p>
      </dgm:t>
    </dgm:pt>
    <dgm:pt modelId="{70A0B5D1-01DC-4580-A2AF-01D6D862092C}" type="sibTrans" cxnId="{36AB52CB-ECDF-46AD-BA5E-FFB5EAB2729C}">
      <dgm:prSet/>
      <dgm:spPr/>
      <dgm:t>
        <a:bodyPr/>
        <a:lstStyle/>
        <a:p>
          <a:endParaRPr lang="en-IN"/>
        </a:p>
      </dgm:t>
    </dgm:pt>
    <dgm:pt modelId="{A99A4639-F5AC-444D-B0DC-637D125BCEBF}">
      <dgm:prSet phldrT="[Text]"/>
      <dgm:spPr/>
      <dgm:t>
        <a:bodyPr/>
        <a:lstStyle/>
        <a:p>
          <a:r>
            <a:rPr lang="en-IN" b="1" dirty="0"/>
            <a:t>MAIN_ADDRESS</a:t>
          </a:r>
        </a:p>
      </dgm:t>
    </dgm:pt>
    <dgm:pt modelId="{F9399DEB-F7DA-4918-AEE6-C3A16FA146D7}" type="parTrans" cxnId="{A83B0F81-34B0-40BF-8F22-EAFB8005197C}">
      <dgm:prSet/>
      <dgm:spPr/>
      <dgm:t>
        <a:bodyPr/>
        <a:lstStyle/>
        <a:p>
          <a:endParaRPr lang="en-IN"/>
        </a:p>
      </dgm:t>
    </dgm:pt>
    <dgm:pt modelId="{6FFD03D2-6945-40EF-BD5C-7864F1CBE30D}" type="sibTrans" cxnId="{A83B0F81-34B0-40BF-8F22-EAFB8005197C}">
      <dgm:prSet/>
      <dgm:spPr/>
      <dgm:t>
        <a:bodyPr/>
        <a:lstStyle/>
        <a:p>
          <a:endParaRPr lang="en-IN"/>
        </a:p>
      </dgm:t>
    </dgm:pt>
    <dgm:pt modelId="{FB57DF00-AF03-4F19-8DDE-069F5CBE06BE}">
      <dgm:prSet phldrT="[Text]"/>
      <dgm:spPr/>
      <dgm:t>
        <a:bodyPr/>
        <a:lstStyle/>
        <a:p>
          <a:r>
            <a:rPr lang="en-IN" i="1" dirty="0"/>
            <a:t>Main address information</a:t>
          </a:r>
          <a:endParaRPr lang="en-IN" b="1" dirty="0"/>
        </a:p>
      </dgm:t>
    </dgm:pt>
    <dgm:pt modelId="{2A56AD27-3DA7-4844-8E17-E308755A6075}" type="parTrans" cxnId="{24E7F72C-FAC7-4EB8-A999-877847B31500}">
      <dgm:prSet/>
      <dgm:spPr/>
      <dgm:t>
        <a:bodyPr/>
        <a:lstStyle/>
        <a:p>
          <a:endParaRPr lang="en-IN"/>
        </a:p>
      </dgm:t>
    </dgm:pt>
    <dgm:pt modelId="{4E167E9E-9604-4148-BBFE-FC7FF69CBFEF}" type="sibTrans" cxnId="{24E7F72C-FAC7-4EB8-A999-877847B31500}">
      <dgm:prSet/>
      <dgm:spPr/>
      <dgm:t>
        <a:bodyPr/>
        <a:lstStyle/>
        <a:p>
          <a:endParaRPr lang="en-IN"/>
        </a:p>
      </dgm:t>
    </dgm:pt>
    <dgm:pt modelId="{F931F475-55BE-4DE3-9709-E3DA46B73408}" type="pres">
      <dgm:prSet presAssocID="{FB102B2D-16B2-4F87-92F1-92773C543D5B}" presName="Name0" presStyleCnt="0">
        <dgm:presLayoutVars>
          <dgm:chMax/>
          <dgm:chPref val="3"/>
          <dgm:dir/>
          <dgm:animOne val="branch"/>
          <dgm:animLvl val="lvl"/>
        </dgm:presLayoutVars>
      </dgm:prSet>
      <dgm:spPr/>
    </dgm:pt>
    <dgm:pt modelId="{9224624A-2034-4F73-8664-AED46A149F70}" type="pres">
      <dgm:prSet presAssocID="{807D3489-6648-4EE6-A645-8DA803D091A0}" presName="composite" presStyleCnt="0"/>
      <dgm:spPr/>
    </dgm:pt>
    <dgm:pt modelId="{645683EC-B473-4B17-9340-B7648048015D}" type="pres">
      <dgm:prSet presAssocID="{807D3489-6648-4EE6-A645-8DA803D091A0}" presName="FirstChild" presStyleLbl="revTx" presStyleIdx="0" presStyleCnt="9">
        <dgm:presLayoutVars>
          <dgm:chMax val="0"/>
          <dgm:chPref val="0"/>
          <dgm:bulletEnabled val="1"/>
        </dgm:presLayoutVars>
      </dgm:prSet>
      <dgm:spPr/>
    </dgm:pt>
    <dgm:pt modelId="{9B53F45E-DB6A-4C7D-9CDA-4BB2428C686F}" type="pres">
      <dgm:prSet presAssocID="{807D3489-6648-4EE6-A645-8DA803D091A0}" presName="Parent" presStyleLbl="alignNode1" presStyleIdx="0" presStyleCnt="9">
        <dgm:presLayoutVars>
          <dgm:chMax val="3"/>
          <dgm:chPref val="3"/>
          <dgm:bulletEnabled val="1"/>
        </dgm:presLayoutVars>
      </dgm:prSet>
      <dgm:spPr/>
    </dgm:pt>
    <dgm:pt modelId="{49609C64-F050-48A9-A66B-EE396CD990FA}" type="pres">
      <dgm:prSet presAssocID="{807D3489-6648-4EE6-A645-8DA803D091A0}" presName="Accent" presStyleLbl="parChTrans1D1" presStyleIdx="0" presStyleCnt="9"/>
      <dgm:spPr/>
    </dgm:pt>
    <dgm:pt modelId="{113B2E08-F268-4502-B6C3-4BFC0C884672}" type="pres">
      <dgm:prSet presAssocID="{6F2CFF7D-2286-4EC1-B70A-9AC0D9230B3F}" presName="sibTrans" presStyleCnt="0"/>
      <dgm:spPr/>
    </dgm:pt>
    <dgm:pt modelId="{68773E57-4CF2-4243-9B83-80442A0DECD7}" type="pres">
      <dgm:prSet presAssocID="{3ED7C8AC-09B6-451D-BABF-832C0CF1A099}" presName="composite" presStyleCnt="0"/>
      <dgm:spPr/>
    </dgm:pt>
    <dgm:pt modelId="{973B2C09-8094-46A7-AF34-F139B1D71F2C}" type="pres">
      <dgm:prSet presAssocID="{3ED7C8AC-09B6-451D-BABF-832C0CF1A099}" presName="FirstChild" presStyleLbl="revTx" presStyleIdx="1" presStyleCnt="9">
        <dgm:presLayoutVars>
          <dgm:chMax val="0"/>
          <dgm:chPref val="0"/>
          <dgm:bulletEnabled val="1"/>
        </dgm:presLayoutVars>
      </dgm:prSet>
      <dgm:spPr/>
    </dgm:pt>
    <dgm:pt modelId="{CE394CAE-07FC-4177-BDD7-F5268849A126}" type="pres">
      <dgm:prSet presAssocID="{3ED7C8AC-09B6-451D-BABF-832C0CF1A099}" presName="Parent" presStyleLbl="alignNode1" presStyleIdx="1" presStyleCnt="9">
        <dgm:presLayoutVars>
          <dgm:chMax val="3"/>
          <dgm:chPref val="3"/>
          <dgm:bulletEnabled val="1"/>
        </dgm:presLayoutVars>
      </dgm:prSet>
      <dgm:spPr/>
    </dgm:pt>
    <dgm:pt modelId="{EE241B92-5B80-49D9-B301-97D3BBD78454}" type="pres">
      <dgm:prSet presAssocID="{3ED7C8AC-09B6-451D-BABF-832C0CF1A099}" presName="Accent" presStyleLbl="parChTrans1D1" presStyleIdx="1" presStyleCnt="9"/>
      <dgm:spPr/>
    </dgm:pt>
    <dgm:pt modelId="{1F81C125-4DCE-4188-ACF8-69A7A1561932}" type="pres">
      <dgm:prSet presAssocID="{938DD43E-A02C-4BC7-BB2F-111ACBB8E485}" presName="sibTrans" presStyleCnt="0"/>
      <dgm:spPr/>
    </dgm:pt>
    <dgm:pt modelId="{8AE5E0D1-C1C0-4A75-ADB2-87768608A47F}" type="pres">
      <dgm:prSet presAssocID="{3890EF7C-EBEA-45E2-8598-45D3DFB24B5A}" presName="composite" presStyleCnt="0"/>
      <dgm:spPr/>
    </dgm:pt>
    <dgm:pt modelId="{42CBB92F-7791-4775-8BBA-FC0D5032C14C}" type="pres">
      <dgm:prSet presAssocID="{3890EF7C-EBEA-45E2-8598-45D3DFB24B5A}" presName="FirstChild" presStyleLbl="revTx" presStyleIdx="2" presStyleCnt="9">
        <dgm:presLayoutVars>
          <dgm:chMax val="0"/>
          <dgm:chPref val="0"/>
          <dgm:bulletEnabled val="1"/>
        </dgm:presLayoutVars>
      </dgm:prSet>
      <dgm:spPr/>
    </dgm:pt>
    <dgm:pt modelId="{58D757B9-BEDB-4614-A1B7-8AB359A3A8BB}" type="pres">
      <dgm:prSet presAssocID="{3890EF7C-EBEA-45E2-8598-45D3DFB24B5A}" presName="Parent" presStyleLbl="alignNode1" presStyleIdx="2" presStyleCnt="9">
        <dgm:presLayoutVars>
          <dgm:chMax val="3"/>
          <dgm:chPref val="3"/>
          <dgm:bulletEnabled val="1"/>
        </dgm:presLayoutVars>
      </dgm:prSet>
      <dgm:spPr/>
    </dgm:pt>
    <dgm:pt modelId="{3897F69C-5FA5-4F8A-8736-628D46E1E497}" type="pres">
      <dgm:prSet presAssocID="{3890EF7C-EBEA-45E2-8598-45D3DFB24B5A}" presName="Accent" presStyleLbl="parChTrans1D1" presStyleIdx="2" presStyleCnt="9"/>
      <dgm:spPr/>
    </dgm:pt>
    <dgm:pt modelId="{17B27235-02D5-463E-B063-6F67979FD7E3}" type="pres">
      <dgm:prSet presAssocID="{D79AD1F1-C306-472F-A720-7AEB8917529B}" presName="sibTrans" presStyleCnt="0"/>
      <dgm:spPr/>
    </dgm:pt>
    <dgm:pt modelId="{0647B663-15E8-4A7E-907C-25AEF7271513}" type="pres">
      <dgm:prSet presAssocID="{A15301B8-67FD-42A0-A318-908F6650B28C}" presName="composite" presStyleCnt="0"/>
      <dgm:spPr/>
    </dgm:pt>
    <dgm:pt modelId="{37E3CDE1-CC12-4B49-9297-09CEC200FFEF}" type="pres">
      <dgm:prSet presAssocID="{A15301B8-67FD-42A0-A318-908F6650B28C}" presName="FirstChild" presStyleLbl="revTx" presStyleIdx="3" presStyleCnt="9">
        <dgm:presLayoutVars>
          <dgm:chMax val="0"/>
          <dgm:chPref val="0"/>
          <dgm:bulletEnabled val="1"/>
        </dgm:presLayoutVars>
      </dgm:prSet>
      <dgm:spPr/>
    </dgm:pt>
    <dgm:pt modelId="{ACF8A1FD-95B6-4B2B-96B5-9872C7403579}" type="pres">
      <dgm:prSet presAssocID="{A15301B8-67FD-42A0-A318-908F6650B28C}" presName="Parent" presStyleLbl="alignNode1" presStyleIdx="3" presStyleCnt="9">
        <dgm:presLayoutVars>
          <dgm:chMax val="3"/>
          <dgm:chPref val="3"/>
          <dgm:bulletEnabled val="1"/>
        </dgm:presLayoutVars>
      </dgm:prSet>
      <dgm:spPr/>
    </dgm:pt>
    <dgm:pt modelId="{4764A172-D538-47F7-BBCB-CE4EA909446C}" type="pres">
      <dgm:prSet presAssocID="{A15301B8-67FD-42A0-A318-908F6650B28C}" presName="Accent" presStyleLbl="parChTrans1D1" presStyleIdx="3" presStyleCnt="9"/>
      <dgm:spPr/>
    </dgm:pt>
    <dgm:pt modelId="{899AA9C5-E06C-41F6-BBD0-0A04630034B0}" type="pres">
      <dgm:prSet presAssocID="{B4B52646-A60B-47A6-B0CB-E34943FF261B}" presName="sibTrans" presStyleCnt="0"/>
      <dgm:spPr/>
    </dgm:pt>
    <dgm:pt modelId="{353FCFA0-EAB0-45FD-BA68-1B092C766412}" type="pres">
      <dgm:prSet presAssocID="{4805B8D4-9238-417C-A2DB-B68F4F3F8FDC}" presName="composite" presStyleCnt="0"/>
      <dgm:spPr/>
    </dgm:pt>
    <dgm:pt modelId="{568DA960-785B-42CA-B235-062D47B50D1E}" type="pres">
      <dgm:prSet presAssocID="{4805B8D4-9238-417C-A2DB-B68F4F3F8FDC}" presName="FirstChild" presStyleLbl="revTx" presStyleIdx="4" presStyleCnt="9">
        <dgm:presLayoutVars>
          <dgm:chMax val="0"/>
          <dgm:chPref val="0"/>
          <dgm:bulletEnabled val="1"/>
        </dgm:presLayoutVars>
      </dgm:prSet>
      <dgm:spPr/>
    </dgm:pt>
    <dgm:pt modelId="{B0EA7CDC-63CB-463A-9C56-50E059B45A29}" type="pres">
      <dgm:prSet presAssocID="{4805B8D4-9238-417C-A2DB-B68F4F3F8FDC}" presName="Parent" presStyleLbl="alignNode1" presStyleIdx="4" presStyleCnt="9">
        <dgm:presLayoutVars>
          <dgm:chMax val="3"/>
          <dgm:chPref val="3"/>
          <dgm:bulletEnabled val="1"/>
        </dgm:presLayoutVars>
      </dgm:prSet>
      <dgm:spPr/>
    </dgm:pt>
    <dgm:pt modelId="{2863B71B-EE15-4BB2-9A95-E60372011F68}" type="pres">
      <dgm:prSet presAssocID="{4805B8D4-9238-417C-A2DB-B68F4F3F8FDC}" presName="Accent" presStyleLbl="parChTrans1D1" presStyleIdx="4" presStyleCnt="9"/>
      <dgm:spPr/>
    </dgm:pt>
    <dgm:pt modelId="{40BB728E-3539-4CE8-BD75-2C02560AF669}" type="pres">
      <dgm:prSet presAssocID="{675D1883-EB6E-4297-BE4B-DE7B4DD6DD89}" presName="sibTrans" presStyleCnt="0"/>
      <dgm:spPr/>
    </dgm:pt>
    <dgm:pt modelId="{F6257ADD-39B9-4ED3-B6C4-CC4DA112216A}" type="pres">
      <dgm:prSet presAssocID="{189A50ED-8B6C-4190-8DCF-15C2ECD36D21}" presName="composite" presStyleCnt="0"/>
      <dgm:spPr/>
    </dgm:pt>
    <dgm:pt modelId="{09D30F06-F910-4393-AB22-91953780BE97}" type="pres">
      <dgm:prSet presAssocID="{189A50ED-8B6C-4190-8DCF-15C2ECD36D21}" presName="FirstChild" presStyleLbl="revTx" presStyleIdx="5" presStyleCnt="9">
        <dgm:presLayoutVars>
          <dgm:chMax val="0"/>
          <dgm:chPref val="0"/>
          <dgm:bulletEnabled val="1"/>
        </dgm:presLayoutVars>
      </dgm:prSet>
      <dgm:spPr/>
    </dgm:pt>
    <dgm:pt modelId="{D387CB33-9669-4AD1-AC6C-678452516480}" type="pres">
      <dgm:prSet presAssocID="{189A50ED-8B6C-4190-8DCF-15C2ECD36D21}" presName="Parent" presStyleLbl="alignNode1" presStyleIdx="5" presStyleCnt="9">
        <dgm:presLayoutVars>
          <dgm:chMax val="3"/>
          <dgm:chPref val="3"/>
          <dgm:bulletEnabled val="1"/>
        </dgm:presLayoutVars>
      </dgm:prSet>
      <dgm:spPr/>
    </dgm:pt>
    <dgm:pt modelId="{09FBF68A-3573-467A-B972-51CB1868D9DF}" type="pres">
      <dgm:prSet presAssocID="{189A50ED-8B6C-4190-8DCF-15C2ECD36D21}" presName="Accent" presStyleLbl="parChTrans1D1" presStyleIdx="5" presStyleCnt="9"/>
      <dgm:spPr/>
    </dgm:pt>
    <dgm:pt modelId="{8003C8D5-850A-4ADE-B49C-0EBF6DD88239}" type="pres">
      <dgm:prSet presAssocID="{D1DD1BB9-F2AD-4A09-9B61-47DF0AAD6456}" presName="sibTrans" presStyleCnt="0"/>
      <dgm:spPr/>
    </dgm:pt>
    <dgm:pt modelId="{FE42879F-3E04-45EB-B300-DA69D8A7AA6E}" type="pres">
      <dgm:prSet presAssocID="{933FEE43-F681-4262-9446-E39C830B4D3F}" presName="composite" presStyleCnt="0"/>
      <dgm:spPr/>
    </dgm:pt>
    <dgm:pt modelId="{141931E3-89FF-43EA-86CE-26B8276F3717}" type="pres">
      <dgm:prSet presAssocID="{933FEE43-F681-4262-9446-E39C830B4D3F}" presName="FirstChild" presStyleLbl="revTx" presStyleIdx="6" presStyleCnt="9">
        <dgm:presLayoutVars>
          <dgm:chMax val="0"/>
          <dgm:chPref val="0"/>
          <dgm:bulletEnabled val="1"/>
        </dgm:presLayoutVars>
      </dgm:prSet>
      <dgm:spPr/>
    </dgm:pt>
    <dgm:pt modelId="{71D90451-6BB6-471E-9910-64B29A66F1C3}" type="pres">
      <dgm:prSet presAssocID="{933FEE43-F681-4262-9446-E39C830B4D3F}" presName="Parent" presStyleLbl="alignNode1" presStyleIdx="6" presStyleCnt="9">
        <dgm:presLayoutVars>
          <dgm:chMax val="3"/>
          <dgm:chPref val="3"/>
          <dgm:bulletEnabled val="1"/>
        </dgm:presLayoutVars>
      </dgm:prSet>
      <dgm:spPr/>
    </dgm:pt>
    <dgm:pt modelId="{F16C1608-7C35-4CFF-82C1-C0DB1C86ED2F}" type="pres">
      <dgm:prSet presAssocID="{933FEE43-F681-4262-9446-E39C830B4D3F}" presName="Accent" presStyleLbl="parChTrans1D1" presStyleIdx="6" presStyleCnt="9"/>
      <dgm:spPr/>
    </dgm:pt>
    <dgm:pt modelId="{9A97DDC5-6F28-4C98-97C0-4634933C5B43}" type="pres">
      <dgm:prSet presAssocID="{EAFFC77A-C02E-4946-9527-2CAA434071DA}" presName="sibTrans" presStyleCnt="0"/>
      <dgm:spPr/>
    </dgm:pt>
    <dgm:pt modelId="{7C29FF65-4F19-498E-8C5E-70A9A69F3B2A}" type="pres">
      <dgm:prSet presAssocID="{512D68CD-F2A6-44BD-9DE2-FDFD047A3ABA}" presName="composite" presStyleCnt="0"/>
      <dgm:spPr/>
    </dgm:pt>
    <dgm:pt modelId="{516619AE-F0F2-4715-A031-EAF1AFB9F055}" type="pres">
      <dgm:prSet presAssocID="{512D68CD-F2A6-44BD-9DE2-FDFD047A3ABA}" presName="FirstChild" presStyleLbl="revTx" presStyleIdx="7" presStyleCnt="9">
        <dgm:presLayoutVars>
          <dgm:chMax val="0"/>
          <dgm:chPref val="0"/>
          <dgm:bulletEnabled val="1"/>
        </dgm:presLayoutVars>
      </dgm:prSet>
      <dgm:spPr/>
    </dgm:pt>
    <dgm:pt modelId="{F76AE5F0-C233-4017-8AFD-3A0D16C11D77}" type="pres">
      <dgm:prSet presAssocID="{512D68CD-F2A6-44BD-9DE2-FDFD047A3ABA}" presName="Parent" presStyleLbl="alignNode1" presStyleIdx="7" presStyleCnt="9">
        <dgm:presLayoutVars>
          <dgm:chMax val="3"/>
          <dgm:chPref val="3"/>
          <dgm:bulletEnabled val="1"/>
        </dgm:presLayoutVars>
      </dgm:prSet>
      <dgm:spPr/>
    </dgm:pt>
    <dgm:pt modelId="{29495114-FCFC-48F7-834C-A79A89C7AFB5}" type="pres">
      <dgm:prSet presAssocID="{512D68CD-F2A6-44BD-9DE2-FDFD047A3ABA}" presName="Accent" presStyleLbl="parChTrans1D1" presStyleIdx="7" presStyleCnt="9"/>
      <dgm:spPr/>
    </dgm:pt>
    <dgm:pt modelId="{095FEBC8-EAE4-4205-A73D-3EA8F1F94AE8}" type="pres">
      <dgm:prSet presAssocID="{E08548EB-52A2-4614-A5B4-573BA01898EF}" presName="sibTrans" presStyleCnt="0"/>
      <dgm:spPr/>
    </dgm:pt>
    <dgm:pt modelId="{90F4F2E2-C9F1-47F1-8D1C-8917E1808EAA}" type="pres">
      <dgm:prSet presAssocID="{A99A4639-F5AC-444D-B0DC-637D125BCEBF}" presName="composite" presStyleCnt="0"/>
      <dgm:spPr/>
    </dgm:pt>
    <dgm:pt modelId="{5051E5AE-A0E1-4992-BF4C-10A199E42D7A}" type="pres">
      <dgm:prSet presAssocID="{A99A4639-F5AC-444D-B0DC-637D125BCEBF}" presName="FirstChild" presStyleLbl="revTx" presStyleIdx="8" presStyleCnt="9">
        <dgm:presLayoutVars>
          <dgm:chMax val="0"/>
          <dgm:chPref val="0"/>
          <dgm:bulletEnabled val="1"/>
        </dgm:presLayoutVars>
      </dgm:prSet>
      <dgm:spPr/>
    </dgm:pt>
    <dgm:pt modelId="{989E9232-1B76-4246-912C-86276ADDE5AE}" type="pres">
      <dgm:prSet presAssocID="{A99A4639-F5AC-444D-B0DC-637D125BCEBF}" presName="Parent" presStyleLbl="alignNode1" presStyleIdx="8" presStyleCnt="9">
        <dgm:presLayoutVars>
          <dgm:chMax val="3"/>
          <dgm:chPref val="3"/>
          <dgm:bulletEnabled val="1"/>
        </dgm:presLayoutVars>
      </dgm:prSet>
      <dgm:spPr/>
    </dgm:pt>
    <dgm:pt modelId="{A9EE6986-945A-4D87-B584-EA8BE95A995A}" type="pres">
      <dgm:prSet presAssocID="{A99A4639-F5AC-444D-B0DC-637D125BCEBF}" presName="Accent" presStyleLbl="parChTrans1D1" presStyleIdx="8" presStyleCnt="9"/>
      <dgm:spPr/>
    </dgm:pt>
  </dgm:ptLst>
  <dgm:cxnLst>
    <dgm:cxn modelId="{E3134800-1B91-4F22-AC55-4D17967D3E9C}" type="presOf" srcId="{F35EA244-44F9-4FBB-AF34-74821EFBCF45}" destId="{09D30F06-F910-4393-AB22-91953780BE97}" srcOrd="0" destOrd="0" presId="urn:microsoft.com/office/officeart/2011/layout/TabList"/>
    <dgm:cxn modelId="{E1CB1709-AD6B-43BA-A1B4-E5BE0CA8660E}" type="presOf" srcId="{3ED7C8AC-09B6-451D-BABF-832C0CF1A099}" destId="{CE394CAE-07FC-4177-BDD7-F5268849A126}" srcOrd="0" destOrd="0" presId="urn:microsoft.com/office/officeart/2011/layout/TabList"/>
    <dgm:cxn modelId="{90D1A609-1E4B-43CF-82D1-5524B456C543}" type="presOf" srcId="{FB102B2D-16B2-4F87-92F1-92773C543D5B}" destId="{F931F475-55BE-4DE3-9709-E3DA46B73408}" srcOrd="0" destOrd="0" presId="urn:microsoft.com/office/officeart/2011/layout/TabList"/>
    <dgm:cxn modelId="{888CE80C-959A-4C50-81AA-7DB8732E9803}" type="presOf" srcId="{933FEE43-F681-4262-9446-E39C830B4D3F}" destId="{71D90451-6BB6-471E-9910-64B29A66F1C3}" srcOrd="0" destOrd="0" presId="urn:microsoft.com/office/officeart/2011/layout/TabList"/>
    <dgm:cxn modelId="{A11F930E-4808-4320-B989-84C940090D84}" type="presOf" srcId="{4805B8D4-9238-417C-A2DB-B68F4F3F8FDC}" destId="{B0EA7CDC-63CB-463A-9C56-50E059B45A29}" srcOrd="0" destOrd="0" presId="urn:microsoft.com/office/officeart/2011/layout/TabList"/>
    <dgm:cxn modelId="{B0A51219-9FC1-4CF2-83B7-660BF57FBC0B}" srcId="{933FEE43-F681-4262-9446-E39C830B4D3F}" destId="{E08D4B6C-9C7B-4B06-81D3-A9879CA2431E}" srcOrd="0" destOrd="0" parTransId="{3D29B268-2FB5-45B4-9255-105F064649E3}" sibTransId="{EF214C9F-652F-4947-B684-C9500181B4B4}"/>
    <dgm:cxn modelId="{FD02C31D-D9AB-4F87-B4E4-004EF4174CB7}" srcId="{FB102B2D-16B2-4F87-92F1-92773C543D5B}" destId="{A15301B8-67FD-42A0-A318-908F6650B28C}" srcOrd="3" destOrd="0" parTransId="{1568A572-D056-4437-81A0-5C0E4234F41A}" sibTransId="{B4B52646-A60B-47A6-B0CB-E34943FF261B}"/>
    <dgm:cxn modelId="{A2E02F21-8B1E-4653-A4A2-69B2C67B5C83}" type="presOf" srcId="{512D68CD-F2A6-44BD-9DE2-FDFD047A3ABA}" destId="{F76AE5F0-C233-4017-8AFD-3A0D16C11D77}" srcOrd="0" destOrd="0" presId="urn:microsoft.com/office/officeart/2011/layout/TabList"/>
    <dgm:cxn modelId="{BD86EA28-978C-46DF-A385-912464616BE1}" type="presOf" srcId="{A99A4639-F5AC-444D-B0DC-637D125BCEBF}" destId="{989E9232-1B76-4246-912C-86276ADDE5AE}" srcOrd="0" destOrd="0" presId="urn:microsoft.com/office/officeart/2011/layout/TabList"/>
    <dgm:cxn modelId="{7E78F829-AC18-4D5D-80DD-D25EA9D4F61B}" srcId="{FB102B2D-16B2-4F87-92F1-92773C543D5B}" destId="{3ED7C8AC-09B6-451D-BABF-832C0CF1A099}" srcOrd="1" destOrd="0" parTransId="{2CD1049D-5FF7-40A9-AB63-C8E6DD9CDD37}" sibTransId="{938DD43E-A02C-4BC7-BB2F-111ACBB8E485}"/>
    <dgm:cxn modelId="{07BB6C2C-167F-4EF6-80BE-6C6CA80B7F96}" srcId="{FB102B2D-16B2-4F87-92F1-92773C543D5B}" destId="{4805B8D4-9238-417C-A2DB-B68F4F3F8FDC}" srcOrd="4" destOrd="0" parTransId="{E3AD5381-B439-443F-94F2-B0C53F844B4D}" sibTransId="{675D1883-EB6E-4297-BE4B-DE7B4DD6DD89}"/>
    <dgm:cxn modelId="{24E7F72C-FAC7-4EB8-A999-877847B31500}" srcId="{A99A4639-F5AC-444D-B0DC-637D125BCEBF}" destId="{FB57DF00-AF03-4F19-8DDE-069F5CBE06BE}" srcOrd="0" destOrd="0" parTransId="{2A56AD27-3DA7-4844-8E17-E308755A6075}" sibTransId="{4E167E9E-9604-4148-BBFE-FC7FF69CBFEF}"/>
    <dgm:cxn modelId="{B2B3643F-07D7-4C44-ADC5-C52EF797F43A}" type="presOf" srcId="{807D3489-6648-4EE6-A645-8DA803D091A0}" destId="{9B53F45E-DB6A-4C7D-9CDA-4BB2428C686F}" srcOrd="0" destOrd="0" presId="urn:microsoft.com/office/officeart/2011/layout/TabList"/>
    <dgm:cxn modelId="{FAAF2963-364C-44CE-8125-B363D723E504}" type="presOf" srcId="{5D947DD7-8B7F-434B-B9BA-0D4BD92DE95A}" destId="{568DA960-785B-42CA-B235-062D47B50D1E}" srcOrd="0" destOrd="0" presId="urn:microsoft.com/office/officeart/2011/layout/TabList"/>
    <dgm:cxn modelId="{85FFF449-ECBB-42D2-BFF9-10C0585E0765}" srcId="{FB102B2D-16B2-4F87-92F1-92773C543D5B}" destId="{189A50ED-8B6C-4190-8DCF-15C2ECD36D21}" srcOrd="5" destOrd="0" parTransId="{4436D002-D37C-424E-AA2E-EC12876E5E1A}" sibTransId="{D1DD1BB9-F2AD-4A09-9B61-47DF0AAD6456}"/>
    <dgm:cxn modelId="{4B16174B-AAF9-469A-B079-F25464CC3E1D}" type="presOf" srcId="{3890EF7C-EBEA-45E2-8598-45D3DFB24B5A}" destId="{58D757B9-BEDB-4614-A1B7-8AB359A3A8BB}" srcOrd="0" destOrd="0" presId="urn:microsoft.com/office/officeart/2011/layout/TabList"/>
    <dgm:cxn modelId="{D51C8553-0037-4414-8DD6-707ECDDDED97}" srcId="{FB102B2D-16B2-4F87-92F1-92773C543D5B}" destId="{512D68CD-F2A6-44BD-9DE2-FDFD047A3ABA}" srcOrd="7" destOrd="0" parTransId="{82D3AD40-467E-4C6F-B908-58DF221CA946}" sibTransId="{E08548EB-52A2-4614-A5B4-573BA01898EF}"/>
    <dgm:cxn modelId="{0DA42C7A-C476-49B2-905A-A95B5D34D886}" type="presOf" srcId="{E08D4B6C-9C7B-4B06-81D3-A9879CA2431E}" destId="{141931E3-89FF-43EA-86CE-26B8276F3717}" srcOrd="0" destOrd="0" presId="urn:microsoft.com/office/officeart/2011/layout/TabList"/>
    <dgm:cxn modelId="{A83B0F81-34B0-40BF-8F22-EAFB8005197C}" srcId="{FB102B2D-16B2-4F87-92F1-92773C543D5B}" destId="{A99A4639-F5AC-444D-B0DC-637D125BCEBF}" srcOrd="8" destOrd="0" parTransId="{F9399DEB-F7DA-4918-AEE6-C3A16FA146D7}" sibTransId="{6FFD03D2-6945-40EF-BD5C-7864F1CBE30D}"/>
    <dgm:cxn modelId="{9DA8B088-33BA-4B68-B24B-3473F693B73E}" srcId="{807D3489-6648-4EE6-A645-8DA803D091A0}" destId="{D2A13491-E821-4706-94F7-054BCABB9A9F}" srcOrd="0" destOrd="0" parTransId="{39A86DD7-8243-4D04-9C5B-644A632277AA}" sibTransId="{C9FA13BB-062E-44B0-8FEE-AFBB1D5FE4A9}"/>
    <dgm:cxn modelId="{6FB2BA91-432C-4F28-A05C-61017204B5FF}" srcId="{189A50ED-8B6C-4190-8DCF-15C2ECD36D21}" destId="{F35EA244-44F9-4FBB-AF34-74821EFBCF45}" srcOrd="0" destOrd="0" parTransId="{90ECD241-AAD1-4E47-96C0-C25AB4ACD11D}" sibTransId="{E9FFDD3A-205B-44E8-BEF2-0101F97114A8}"/>
    <dgm:cxn modelId="{A6335597-CC1B-4B44-AD00-616A43C9A178}" type="presOf" srcId="{FB57DF00-AF03-4F19-8DDE-069F5CBE06BE}" destId="{5051E5AE-A0E1-4992-BF4C-10A199E42D7A}" srcOrd="0" destOrd="0" presId="urn:microsoft.com/office/officeart/2011/layout/TabList"/>
    <dgm:cxn modelId="{705D4DA3-311E-446A-A0ED-3FD2AB2AEFBD}" type="presOf" srcId="{63812081-31B5-4C41-8982-525CACDF8991}" destId="{516619AE-F0F2-4715-A031-EAF1AFB9F055}" srcOrd="0" destOrd="0" presId="urn:microsoft.com/office/officeart/2011/layout/TabList"/>
    <dgm:cxn modelId="{9B3160A8-F72F-4477-81FA-D9A1904074AA}" type="presOf" srcId="{650B8EDA-0E13-4770-AFDA-B0D94D507A85}" destId="{973B2C09-8094-46A7-AF34-F139B1D71F2C}" srcOrd="0" destOrd="0" presId="urn:microsoft.com/office/officeart/2011/layout/TabList"/>
    <dgm:cxn modelId="{22C7CDAB-DD21-4EB7-9180-164A5569E0C4}" srcId="{FB102B2D-16B2-4F87-92F1-92773C543D5B}" destId="{807D3489-6648-4EE6-A645-8DA803D091A0}" srcOrd="0" destOrd="0" parTransId="{F623E4CF-392E-481B-94D5-F3461A8BCD54}" sibTransId="{6F2CFF7D-2286-4EC1-B70A-9AC0D9230B3F}"/>
    <dgm:cxn modelId="{0D8B74B1-235E-4085-8BCC-17A28369962F}" srcId="{4805B8D4-9238-417C-A2DB-B68F4F3F8FDC}" destId="{5D947DD7-8B7F-434B-B9BA-0D4BD92DE95A}" srcOrd="0" destOrd="0" parTransId="{43124718-3DF6-4901-A5C5-38A87224D9BD}" sibTransId="{99D1B0D5-95B8-4206-B2BB-B44DCC1A2FA0}"/>
    <dgm:cxn modelId="{27FB5AB2-22A0-494D-B3F0-6169B1B60813}" type="presOf" srcId="{189A50ED-8B6C-4190-8DCF-15C2ECD36D21}" destId="{D387CB33-9669-4AD1-AC6C-678452516480}" srcOrd="0" destOrd="0" presId="urn:microsoft.com/office/officeart/2011/layout/TabList"/>
    <dgm:cxn modelId="{DE47A4B4-8AB1-4248-9BC9-5CCA5BE7EE64}" srcId="{3ED7C8AC-09B6-451D-BABF-832C0CF1A099}" destId="{650B8EDA-0E13-4770-AFDA-B0D94D507A85}" srcOrd="0" destOrd="0" parTransId="{CAF0793A-0C1E-40C1-AF37-F990B37AFC03}" sibTransId="{C6A316B4-1BC2-44B8-AE32-8DBE6CD96410}"/>
    <dgm:cxn modelId="{3B4532B5-1109-446A-9308-C4C1730CEEAB}" type="presOf" srcId="{A15301B8-67FD-42A0-A318-908F6650B28C}" destId="{ACF8A1FD-95B6-4B2B-96B5-9872C7403579}" srcOrd="0" destOrd="0" presId="urn:microsoft.com/office/officeart/2011/layout/TabList"/>
    <dgm:cxn modelId="{EF35EAC8-2900-427B-8EF3-E05D6BEDF10C}" type="presOf" srcId="{CE5CCEAC-E858-4EF9-ABA1-881B0CBD78C4}" destId="{42CBB92F-7791-4775-8BBA-FC0D5032C14C}" srcOrd="0" destOrd="0" presId="urn:microsoft.com/office/officeart/2011/layout/TabList"/>
    <dgm:cxn modelId="{36AB52CB-ECDF-46AD-BA5E-FFB5EAB2729C}" srcId="{512D68CD-F2A6-44BD-9DE2-FDFD047A3ABA}" destId="{63812081-31B5-4C41-8982-525CACDF8991}" srcOrd="0" destOrd="0" parTransId="{8FBB1839-4C8F-40CB-87C9-2E32EE841E66}" sibTransId="{70A0B5D1-01DC-4580-A2AF-01D6D862092C}"/>
    <dgm:cxn modelId="{D43841CE-271E-47D5-9970-BEA453E2B75B}" type="presOf" srcId="{EF95A324-7461-4E4C-954E-011218A64116}" destId="{37E3CDE1-CC12-4B49-9297-09CEC200FFEF}" srcOrd="0" destOrd="0" presId="urn:microsoft.com/office/officeart/2011/layout/TabList"/>
    <dgm:cxn modelId="{BE9C4CD9-CD3F-4DCF-9DE2-561A1014A111}" type="presOf" srcId="{D2A13491-E821-4706-94F7-054BCABB9A9F}" destId="{645683EC-B473-4B17-9340-B7648048015D}" srcOrd="0" destOrd="0" presId="urn:microsoft.com/office/officeart/2011/layout/TabList"/>
    <dgm:cxn modelId="{59C5EBDB-030A-406C-A560-BDF885B7D351}" srcId="{FB102B2D-16B2-4F87-92F1-92773C543D5B}" destId="{3890EF7C-EBEA-45E2-8598-45D3DFB24B5A}" srcOrd="2" destOrd="0" parTransId="{E75FC26C-61BD-4303-80B4-29D886C3DF42}" sibTransId="{D79AD1F1-C306-472F-A720-7AEB8917529B}"/>
    <dgm:cxn modelId="{489FFCE3-19FC-49A6-BBE3-763643CEEF7A}" srcId="{FB102B2D-16B2-4F87-92F1-92773C543D5B}" destId="{933FEE43-F681-4262-9446-E39C830B4D3F}" srcOrd="6" destOrd="0" parTransId="{710B6758-08EF-496F-B0E0-AF76CF88BCF5}" sibTransId="{EAFFC77A-C02E-4946-9527-2CAA434071DA}"/>
    <dgm:cxn modelId="{52031EEE-938F-4E98-96A2-3EB838303191}" srcId="{3890EF7C-EBEA-45E2-8598-45D3DFB24B5A}" destId="{CE5CCEAC-E858-4EF9-ABA1-881B0CBD78C4}" srcOrd="0" destOrd="0" parTransId="{96D250EF-05E1-43C1-B04B-99ABC5A38356}" sibTransId="{48E2C9B0-0AE4-4348-91CD-3A75EFEEED7B}"/>
    <dgm:cxn modelId="{801197F9-59FF-452E-93A8-7D87854C723C}" srcId="{A15301B8-67FD-42A0-A318-908F6650B28C}" destId="{EF95A324-7461-4E4C-954E-011218A64116}" srcOrd="0" destOrd="0" parTransId="{669D5B4D-34A6-493C-B0F7-BE43D1BCDB17}" sibTransId="{C73D6D8F-CB11-4CC1-834F-4CD9496EFA21}"/>
    <dgm:cxn modelId="{5926649C-5325-4197-B18A-27B00FCA4883}" type="presParOf" srcId="{F931F475-55BE-4DE3-9709-E3DA46B73408}" destId="{9224624A-2034-4F73-8664-AED46A149F70}" srcOrd="0" destOrd="0" presId="urn:microsoft.com/office/officeart/2011/layout/TabList"/>
    <dgm:cxn modelId="{FC10444C-3426-42C7-B574-6C88DE271608}" type="presParOf" srcId="{9224624A-2034-4F73-8664-AED46A149F70}" destId="{645683EC-B473-4B17-9340-B7648048015D}" srcOrd="0" destOrd="0" presId="urn:microsoft.com/office/officeart/2011/layout/TabList"/>
    <dgm:cxn modelId="{C00613A1-E6DF-4F01-B958-B00907BDF172}" type="presParOf" srcId="{9224624A-2034-4F73-8664-AED46A149F70}" destId="{9B53F45E-DB6A-4C7D-9CDA-4BB2428C686F}" srcOrd="1" destOrd="0" presId="urn:microsoft.com/office/officeart/2011/layout/TabList"/>
    <dgm:cxn modelId="{EB451C57-D58B-4FFA-B3D8-018501FCAB0D}" type="presParOf" srcId="{9224624A-2034-4F73-8664-AED46A149F70}" destId="{49609C64-F050-48A9-A66B-EE396CD990FA}" srcOrd="2" destOrd="0" presId="urn:microsoft.com/office/officeart/2011/layout/TabList"/>
    <dgm:cxn modelId="{8F0ADD79-700C-450E-857A-EDD10734B516}" type="presParOf" srcId="{F931F475-55BE-4DE3-9709-E3DA46B73408}" destId="{113B2E08-F268-4502-B6C3-4BFC0C884672}" srcOrd="1" destOrd="0" presId="urn:microsoft.com/office/officeart/2011/layout/TabList"/>
    <dgm:cxn modelId="{54040A42-D196-4F7B-A499-9C7EB1E22DAE}" type="presParOf" srcId="{F931F475-55BE-4DE3-9709-E3DA46B73408}" destId="{68773E57-4CF2-4243-9B83-80442A0DECD7}" srcOrd="2" destOrd="0" presId="urn:microsoft.com/office/officeart/2011/layout/TabList"/>
    <dgm:cxn modelId="{349CDDBA-7C53-4AF7-BD3B-8858EA5A5E12}" type="presParOf" srcId="{68773E57-4CF2-4243-9B83-80442A0DECD7}" destId="{973B2C09-8094-46A7-AF34-F139B1D71F2C}" srcOrd="0" destOrd="0" presId="urn:microsoft.com/office/officeart/2011/layout/TabList"/>
    <dgm:cxn modelId="{8A8B2EE9-F0E5-4B21-A53D-911BC8C8E802}" type="presParOf" srcId="{68773E57-4CF2-4243-9B83-80442A0DECD7}" destId="{CE394CAE-07FC-4177-BDD7-F5268849A126}" srcOrd="1" destOrd="0" presId="urn:microsoft.com/office/officeart/2011/layout/TabList"/>
    <dgm:cxn modelId="{38096F9E-EA2A-4634-96C9-8C727BECE60B}" type="presParOf" srcId="{68773E57-4CF2-4243-9B83-80442A0DECD7}" destId="{EE241B92-5B80-49D9-B301-97D3BBD78454}" srcOrd="2" destOrd="0" presId="urn:microsoft.com/office/officeart/2011/layout/TabList"/>
    <dgm:cxn modelId="{96400DA4-2C9F-4C4D-80B4-1FE8B1A424AF}" type="presParOf" srcId="{F931F475-55BE-4DE3-9709-E3DA46B73408}" destId="{1F81C125-4DCE-4188-ACF8-69A7A1561932}" srcOrd="3" destOrd="0" presId="urn:microsoft.com/office/officeart/2011/layout/TabList"/>
    <dgm:cxn modelId="{DFFB3E0A-A6D2-4E28-BF09-633202C0D2F2}" type="presParOf" srcId="{F931F475-55BE-4DE3-9709-E3DA46B73408}" destId="{8AE5E0D1-C1C0-4A75-ADB2-87768608A47F}" srcOrd="4" destOrd="0" presId="urn:microsoft.com/office/officeart/2011/layout/TabList"/>
    <dgm:cxn modelId="{446F04AE-F9DF-4252-9D01-890444ADAD52}" type="presParOf" srcId="{8AE5E0D1-C1C0-4A75-ADB2-87768608A47F}" destId="{42CBB92F-7791-4775-8BBA-FC0D5032C14C}" srcOrd="0" destOrd="0" presId="urn:microsoft.com/office/officeart/2011/layout/TabList"/>
    <dgm:cxn modelId="{A9C06D7D-D8F8-4283-8AC2-1FBC41890F2F}" type="presParOf" srcId="{8AE5E0D1-C1C0-4A75-ADB2-87768608A47F}" destId="{58D757B9-BEDB-4614-A1B7-8AB359A3A8BB}" srcOrd="1" destOrd="0" presId="urn:microsoft.com/office/officeart/2011/layout/TabList"/>
    <dgm:cxn modelId="{80A25BAD-0CBF-4D56-8F01-2909BA034E23}" type="presParOf" srcId="{8AE5E0D1-C1C0-4A75-ADB2-87768608A47F}" destId="{3897F69C-5FA5-4F8A-8736-628D46E1E497}" srcOrd="2" destOrd="0" presId="urn:microsoft.com/office/officeart/2011/layout/TabList"/>
    <dgm:cxn modelId="{C03C00F3-432A-408B-9272-979264DDA838}" type="presParOf" srcId="{F931F475-55BE-4DE3-9709-E3DA46B73408}" destId="{17B27235-02D5-463E-B063-6F67979FD7E3}" srcOrd="5" destOrd="0" presId="urn:microsoft.com/office/officeart/2011/layout/TabList"/>
    <dgm:cxn modelId="{5070AA26-3E86-4551-B6D5-1107274A8DD6}" type="presParOf" srcId="{F931F475-55BE-4DE3-9709-E3DA46B73408}" destId="{0647B663-15E8-4A7E-907C-25AEF7271513}" srcOrd="6" destOrd="0" presId="urn:microsoft.com/office/officeart/2011/layout/TabList"/>
    <dgm:cxn modelId="{5A02B370-4D0B-482D-8FF3-90E7BEE640D4}" type="presParOf" srcId="{0647B663-15E8-4A7E-907C-25AEF7271513}" destId="{37E3CDE1-CC12-4B49-9297-09CEC200FFEF}" srcOrd="0" destOrd="0" presId="urn:microsoft.com/office/officeart/2011/layout/TabList"/>
    <dgm:cxn modelId="{C9D51C9F-5654-4743-9484-B37230B10A8D}" type="presParOf" srcId="{0647B663-15E8-4A7E-907C-25AEF7271513}" destId="{ACF8A1FD-95B6-4B2B-96B5-9872C7403579}" srcOrd="1" destOrd="0" presId="urn:microsoft.com/office/officeart/2011/layout/TabList"/>
    <dgm:cxn modelId="{AC5D5AB6-2E0C-4EED-9171-06AA8E70F311}" type="presParOf" srcId="{0647B663-15E8-4A7E-907C-25AEF7271513}" destId="{4764A172-D538-47F7-BBCB-CE4EA909446C}" srcOrd="2" destOrd="0" presId="urn:microsoft.com/office/officeart/2011/layout/TabList"/>
    <dgm:cxn modelId="{C712A24F-FA8C-4CDD-B748-55588F91F720}" type="presParOf" srcId="{F931F475-55BE-4DE3-9709-E3DA46B73408}" destId="{899AA9C5-E06C-41F6-BBD0-0A04630034B0}" srcOrd="7" destOrd="0" presId="urn:microsoft.com/office/officeart/2011/layout/TabList"/>
    <dgm:cxn modelId="{BB6A3F98-45BD-4B1B-B1A9-6BAC15D56EFD}" type="presParOf" srcId="{F931F475-55BE-4DE3-9709-E3DA46B73408}" destId="{353FCFA0-EAB0-45FD-BA68-1B092C766412}" srcOrd="8" destOrd="0" presId="urn:microsoft.com/office/officeart/2011/layout/TabList"/>
    <dgm:cxn modelId="{3C39E02A-028D-4117-8575-AA00F2AFA03D}" type="presParOf" srcId="{353FCFA0-EAB0-45FD-BA68-1B092C766412}" destId="{568DA960-785B-42CA-B235-062D47B50D1E}" srcOrd="0" destOrd="0" presId="urn:microsoft.com/office/officeart/2011/layout/TabList"/>
    <dgm:cxn modelId="{8DD1982B-A2EE-45C5-9ED0-A4E2333102A2}" type="presParOf" srcId="{353FCFA0-EAB0-45FD-BA68-1B092C766412}" destId="{B0EA7CDC-63CB-463A-9C56-50E059B45A29}" srcOrd="1" destOrd="0" presId="urn:microsoft.com/office/officeart/2011/layout/TabList"/>
    <dgm:cxn modelId="{5FCFC2D2-D98C-4BF2-8D3E-15D54EB06664}" type="presParOf" srcId="{353FCFA0-EAB0-45FD-BA68-1B092C766412}" destId="{2863B71B-EE15-4BB2-9A95-E60372011F68}" srcOrd="2" destOrd="0" presId="urn:microsoft.com/office/officeart/2011/layout/TabList"/>
    <dgm:cxn modelId="{02A9C80C-D4B6-430A-9375-D846A082A4A7}" type="presParOf" srcId="{F931F475-55BE-4DE3-9709-E3DA46B73408}" destId="{40BB728E-3539-4CE8-BD75-2C02560AF669}" srcOrd="9" destOrd="0" presId="urn:microsoft.com/office/officeart/2011/layout/TabList"/>
    <dgm:cxn modelId="{CDBB62DE-0F15-41F3-85B1-61B686ED03FF}" type="presParOf" srcId="{F931F475-55BE-4DE3-9709-E3DA46B73408}" destId="{F6257ADD-39B9-4ED3-B6C4-CC4DA112216A}" srcOrd="10" destOrd="0" presId="urn:microsoft.com/office/officeart/2011/layout/TabList"/>
    <dgm:cxn modelId="{EA224F51-6373-43FE-9DE6-2FA0D5D9C392}" type="presParOf" srcId="{F6257ADD-39B9-4ED3-B6C4-CC4DA112216A}" destId="{09D30F06-F910-4393-AB22-91953780BE97}" srcOrd="0" destOrd="0" presId="urn:microsoft.com/office/officeart/2011/layout/TabList"/>
    <dgm:cxn modelId="{08F76632-A3D2-4B64-B375-D4F9D0602774}" type="presParOf" srcId="{F6257ADD-39B9-4ED3-B6C4-CC4DA112216A}" destId="{D387CB33-9669-4AD1-AC6C-678452516480}" srcOrd="1" destOrd="0" presId="urn:microsoft.com/office/officeart/2011/layout/TabList"/>
    <dgm:cxn modelId="{64CCF82B-6781-40C2-80AF-064F786872C9}" type="presParOf" srcId="{F6257ADD-39B9-4ED3-B6C4-CC4DA112216A}" destId="{09FBF68A-3573-467A-B972-51CB1868D9DF}" srcOrd="2" destOrd="0" presId="urn:microsoft.com/office/officeart/2011/layout/TabList"/>
    <dgm:cxn modelId="{050A65CF-418D-4FF3-981C-3EAA90BD192F}" type="presParOf" srcId="{F931F475-55BE-4DE3-9709-E3DA46B73408}" destId="{8003C8D5-850A-4ADE-B49C-0EBF6DD88239}" srcOrd="11" destOrd="0" presId="urn:microsoft.com/office/officeart/2011/layout/TabList"/>
    <dgm:cxn modelId="{558D9705-FFCA-4D39-BDF3-D843AA64620C}" type="presParOf" srcId="{F931F475-55BE-4DE3-9709-E3DA46B73408}" destId="{FE42879F-3E04-45EB-B300-DA69D8A7AA6E}" srcOrd="12" destOrd="0" presId="urn:microsoft.com/office/officeart/2011/layout/TabList"/>
    <dgm:cxn modelId="{0CE2F82F-F086-4FE1-BF9D-B91A98B0421F}" type="presParOf" srcId="{FE42879F-3E04-45EB-B300-DA69D8A7AA6E}" destId="{141931E3-89FF-43EA-86CE-26B8276F3717}" srcOrd="0" destOrd="0" presId="urn:microsoft.com/office/officeart/2011/layout/TabList"/>
    <dgm:cxn modelId="{BBB27A98-7C79-4C0B-AC6F-B7EEE439D497}" type="presParOf" srcId="{FE42879F-3E04-45EB-B300-DA69D8A7AA6E}" destId="{71D90451-6BB6-471E-9910-64B29A66F1C3}" srcOrd="1" destOrd="0" presId="urn:microsoft.com/office/officeart/2011/layout/TabList"/>
    <dgm:cxn modelId="{1FFACB16-9A25-4549-A970-BC72C7BF25AE}" type="presParOf" srcId="{FE42879F-3E04-45EB-B300-DA69D8A7AA6E}" destId="{F16C1608-7C35-4CFF-82C1-C0DB1C86ED2F}" srcOrd="2" destOrd="0" presId="urn:microsoft.com/office/officeart/2011/layout/TabList"/>
    <dgm:cxn modelId="{9FE28962-25C1-4EF1-A1CD-81685617A5A6}" type="presParOf" srcId="{F931F475-55BE-4DE3-9709-E3DA46B73408}" destId="{9A97DDC5-6F28-4C98-97C0-4634933C5B43}" srcOrd="13" destOrd="0" presId="urn:microsoft.com/office/officeart/2011/layout/TabList"/>
    <dgm:cxn modelId="{479F2D3E-9638-406E-AA16-23EC3EDAC7A3}" type="presParOf" srcId="{F931F475-55BE-4DE3-9709-E3DA46B73408}" destId="{7C29FF65-4F19-498E-8C5E-70A9A69F3B2A}" srcOrd="14" destOrd="0" presId="urn:microsoft.com/office/officeart/2011/layout/TabList"/>
    <dgm:cxn modelId="{5DDD0839-307E-412F-8930-B2957A5E5EB9}" type="presParOf" srcId="{7C29FF65-4F19-498E-8C5E-70A9A69F3B2A}" destId="{516619AE-F0F2-4715-A031-EAF1AFB9F055}" srcOrd="0" destOrd="0" presId="urn:microsoft.com/office/officeart/2011/layout/TabList"/>
    <dgm:cxn modelId="{0A0A2B73-8F13-4B06-8070-CF0EF9E9DFB6}" type="presParOf" srcId="{7C29FF65-4F19-498E-8C5E-70A9A69F3B2A}" destId="{F76AE5F0-C233-4017-8AFD-3A0D16C11D77}" srcOrd="1" destOrd="0" presId="urn:microsoft.com/office/officeart/2011/layout/TabList"/>
    <dgm:cxn modelId="{66FCE256-0C71-4AF0-B349-25A1E55F7DF4}" type="presParOf" srcId="{7C29FF65-4F19-498E-8C5E-70A9A69F3B2A}" destId="{29495114-FCFC-48F7-834C-A79A89C7AFB5}" srcOrd="2" destOrd="0" presId="urn:microsoft.com/office/officeart/2011/layout/TabList"/>
    <dgm:cxn modelId="{EA25A33D-F405-44B3-9D76-779D29AB6F4F}" type="presParOf" srcId="{F931F475-55BE-4DE3-9709-E3DA46B73408}" destId="{095FEBC8-EAE4-4205-A73D-3EA8F1F94AE8}" srcOrd="15" destOrd="0" presId="urn:microsoft.com/office/officeart/2011/layout/TabList"/>
    <dgm:cxn modelId="{20BC8E7F-6B73-4277-A1EA-A6F7B41A5495}" type="presParOf" srcId="{F931F475-55BE-4DE3-9709-E3DA46B73408}" destId="{90F4F2E2-C9F1-47F1-8D1C-8917E1808EAA}" srcOrd="16" destOrd="0" presId="urn:microsoft.com/office/officeart/2011/layout/TabList"/>
    <dgm:cxn modelId="{3EBEC7F2-CDDA-4361-A05C-79940D57874F}" type="presParOf" srcId="{90F4F2E2-C9F1-47F1-8D1C-8917E1808EAA}" destId="{5051E5AE-A0E1-4992-BF4C-10A199E42D7A}" srcOrd="0" destOrd="0" presId="urn:microsoft.com/office/officeart/2011/layout/TabList"/>
    <dgm:cxn modelId="{9C7A92C8-D427-493E-B28F-5095A4F6DD74}" type="presParOf" srcId="{90F4F2E2-C9F1-47F1-8D1C-8917E1808EAA}" destId="{989E9232-1B76-4246-912C-86276ADDE5AE}" srcOrd="1" destOrd="0" presId="urn:microsoft.com/office/officeart/2011/layout/TabList"/>
    <dgm:cxn modelId="{FCD95FCD-063B-4948-9882-1BDD10AAE0AB}" type="presParOf" srcId="{90F4F2E2-C9F1-47F1-8D1C-8917E1808EAA}" destId="{A9EE6986-945A-4D87-B584-EA8BE95A995A}"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02B2D-16B2-4F87-92F1-92773C543D5B}" type="doc">
      <dgm:prSet loTypeId="urn:microsoft.com/office/officeart/2011/layout/TabList" loCatId="list" qsTypeId="urn:microsoft.com/office/officeart/2005/8/quickstyle/simple1" qsCatId="simple" csTypeId="urn:microsoft.com/office/officeart/2005/8/colors/colorful2" csCatId="colorful" phldr="1"/>
      <dgm:spPr/>
      <dgm:t>
        <a:bodyPr/>
        <a:lstStyle/>
        <a:p>
          <a:endParaRPr lang="en-IN"/>
        </a:p>
      </dgm:t>
    </dgm:pt>
    <dgm:pt modelId="{807D3489-6648-4EE6-A645-8DA803D091A0}">
      <dgm:prSet phldrT="[Text]" custT="1"/>
      <dgm:spPr/>
      <dgm:t>
        <a:bodyPr/>
        <a:lstStyle/>
        <a:p>
          <a:r>
            <a:rPr lang="en-IN" sz="1600" b="1" dirty="0"/>
            <a:t>ADMINISTRATIVE_AREA_LEVEL_2</a:t>
          </a:r>
          <a:endParaRPr lang="en-IN" sz="1600" dirty="0"/>
        </a:p>
      </dgm:t>
    </dgm:pt>
    <dgm:pt modelId="{F623E4CF-392E-481B-94D5-F3461A8BCD54}" type="parTrans" cxnId="{22C7CDAB-DD21-4EB7-9180-164A5569E0C4}">
      <dgm:prSet/>
      <dgm:spPr/>
      <dgm:t>
        <a:bodyPr/>
        <a:lstStyle/>
        <a:p>
          <a:endParaRPr lang="en-IN" sz="1600"/>
        </a:p>
      </dgm:t>
    </dgm:pt>
    <dgm:pt modelId="{6F2CFF7D-2286-4EC1-B70A-9AC0D9230B3F}" type="sibTrans" cxnId="{22C7CDAB-DD21-4EB7-9180-164A5569E0C4}">
      <dgm:prSet/>
      <dgm:spPr/>
      <dgm:t>
        <a:bodyPr/>
        <a:lstStyle/>
        <a:p>
          <a:endParaRPr lang="en-IN" sz="1600"/>
        </a:p>
      </dgm:t>
    </dgm:pt>
    <dgm:pt modelId="{3ED7C8AC-09B6-451D-BABF-832C0CF1A099}">
      <dgm:prSet phldrT="[Text]" custT="1"/>
      <dgm:spPr/>
      <dgm:t>
        <a:bodyPr/>
        <a:lstStyle/>
        <a:p>
          <a:r>
            <a:rPr lang="en-IN" sz="1600" b="1" dirty="0"/>
            <a:t>LOCALITY</a:t>
          </a:r>
          <a:endParaRPr lang="en-IN" sz="1600" dirty="0"/>
        </a:p>
      </dgm:t>
    </dgm:pt>
    <dgm:pt modelId="{2CD1049D-5FF7-40A9-AB63-C8E6DD9CDD37}" type="parTrans" cxnId="{7E78F829-AC18-4D5D-80DD-D25EA9D4F61B}">
      <dgm:prSet/>
      <dgm:spPr/>
      <dgm:t>
        <a:bodyPr/>
        <a:lstStyle/>
        <a:p>
          <a:endParaRPr lang="en-IN" sz="1600"/>
        </a:p>
      </dgm:t>
    </dgm:pt>
    <dgm:pt modelId="{938DD43E-A02C-4BC7-BB2F-111ACBB8E485}" type="sibTrans" cxnId="{7E78F829-AC18-4D5D-80DD-D25EA9D4F61B}">
      <dgm:prSet/>
      <dgm:spPr/>
      <dgm:t>
        <a:bodyPr/>
        <a:lstStyle/>
        <a:p>
          <a:endParaRPr lang="en-IN" sz="1600"/>
        </a:p>
      </dgm:t>
    </dgm:pt>
    <dgm:pt modelId="{650B8EDA-0E13-4770-AFDA-B0D94D507A85}">
      <dgm:prSet phldrT="[Text]" custT="1"/>
      <dgm:spPr/>
      <dgm:t>
        <a:bodyPr/>
        <a:lstStyle/>
        <a:p>
          <a:r>
            <a:rPr lang="en-IN" sz="1600" i="1"/>
            <a:t>Locality information</a:t>
          </a:r>
          <a:endParaRPr lang="en-IN" sz="1600" i="1" dirty="0"/>
        </a:p>
      </dgm:t>
    </dgm:pt>
    <dgm:pt modelId="{CAF0793A-0C1E-40C1-AF37-F990B37AFC03}" type="parTrans" cxnId="{DE47A4B4-8AB1-4248-9BC9-5CCA5BE7EE64}">
      <dgm:prSet/>
      <dgm:spPr/>
      <dgm:t>
        <a:bodyPr/>
        <a:lstStyle/>
        <a:p>
          <a:endParaRPr lang="en-IN" sz="1600"/>
        </a:p>
      </dgm:t>
    </dgm:pt>
    <dgm:pt modelId="{C6A316B4-1BC2-44B8-AE32-8DBE6CD96410}" type="sibTrans" cxnId="{DE47A4B4-8AB1-4248-9BC9-5CCA5BE7EE64}">
      <dgm:prSet/>
      <dgm:spPr/>
      <dgm:t>
        <a:bodyPr/>
        <a:lstStyle/>
        <a:p>
          <a:endParaRPr lang="en-IN" sz="1600"/>
        </a:p>
      </dgm:t>
    </dgm:pt>
    <dgm:pt modelId="{3890EF7C-EBEA-45E2-8598-45D3DFB24B5A}">
      <dgm:prSet phldrT="[Text]" custT="1"/>
      <dgm:spPr/>
      <dgm:t>
        <a:bodyPr/>
        <a:lstStyle/>
        <a:p>
          <a:r>
            <a:rPr lang="en-IN" sz="1600" b="1" dirty="0"/>
            <a:t>SUBLOCALITY</a:t>
          </a:r>
          <a:endParaRPr lang="en-IN" sz="1600" dirty="0"/>
        </a:p>
      </dgm:t>
    </dgm:pt>
    <dgm:pt modelId="{E75FC26C-61BD-4303-80B4-29D886C3DF42}" type="parTrans" cxnId="{59C5EBDB-030A-406C-A560-BDF885B7D351}">
      <dgm:prSet/>
      <dgm:spPr/>
      <dgm:t>
        <a:bodyPr/>
        <a:lstStyle/>
        <a:p>
          <a:endParaRPr lang="en-IN" sz="1600"/>
        </a:p>
      </dgm:t>
    </dgm:pt>
    <dgm:pt modelId="{D79AD1F1-C306-472F-A720-7AEB8917529B}" type="sibTrans" cxnId="{59C5EBDB-030A-406C-A560-BDF885B7D351}">
      <dgm:prSet/>
      <dgm:spPr/>
      <dgm:t>
        <a:bodyPr/>
        <a:lstStyle/>
        <a:p>
          <a:endParaRPr lang="en-IN" sz="1600"/>
        </a:p>
      </dgm:t>
    </dgm:pt>
    <dgm:pt modelId="{CE5CCEAC-E858-4EF9-ABA1-881B0CBD78C4}">
      <dgm:prSet phldrT="[Text]" custT="1"/>
      <dgm:spPr/>
      <dgm:t>
        <a:bodyPr/>
        <a:lstStyle/>
        <a:p>
          <a:r>
            <a:rPr lang="en-IN" sz="1600" i="1"/>
            <a:t>Sublocality information</a:t>
          </a:r>
          <a:endParaRPr lang="en-IN" sz="1600" dirty="0"/>
        </a:p>
      </dgm:t>
    </dgm:pt>
    <dgm:pt modelId="{96D250EF-05E1-43C1-B04B-99ABC5A38356}" type="parTrans" cxnId="{52031EEE-938F-4E98-96A2-3EB838303191}">
      <dgm:prSet/>
      <dgm:spPr/>
      <dgm:t>
        <a:bodyPr/>
        <a:lstStyle/>
        <a:p>
          <a:endParaRPr lang="en-IN" sz="1600"/>
        </a:p>
      </dgm:t>
    </dgm:pt>
    <dgm:pt modelId="{48E2C9B0-0AE4-4348-91CD-3A75EFEEED7B}" type="sibTrans" cxnId="{52031EEE-938F-4E98-96A2-3EB838303191}">
      <dgm:prSet/>
      <dgm:spPr/>
      <dgm:t>
        <a:bodyPr/>
        <a:lstStyle/>
        <a:p>
          <a:endParaRPr lang="en-IN" sz="1600"/>
        </a:p>
      </dgm:t>
    </dgm:pt>
    <dgm:pt modelId="{A15301B8-67FD-42A0-A318-908F6650B28C}">
      <dgm:prSet phldrT="[Text]" custT="1"/>
      <dgm:spPr/>
      <dgm:t>
        <a:bodyPr/>
        <a:lstStyle/>
        <a:p>
          <a:r>
            <a:rPr lang="en-IN" sz="1600" b="1" dirty="0"/>
            <a:t>STREET_NAME</a:t>
          </a:r>
        </a:p>
      </dgm:t>
    </dgm:pt>
    <dgm:pt modelId="{1568A572-D056-4437-81A0-5C0E4234F41A}" type="parTrans" cxnId="{FD02C31D-D9AB-4F87-B4E4-004EF4174CB7}">
      <dgm:prSet/>
      <dgm:spPr/>
      <dgm:t>
        <a:bodyPr/>
        <a:lstStyle/>
        <a:p>
          <a:endParaRPr lang="en-IN" sz="1600"/>
        </a:p>
      </dgm:t>
    </dgm:pt>
    <dgm:pt modelId="{B4B52646-A60B-47A6-B0CB-E34943FF261B}" type="sibTrans" cxnId="{FD02C31D-D9AB-4F87-B4E4-004EF4174CB7}">
      <dgm:prSet/>
      <dgm:spPr/>
      <dgm:t>
        <a:bodyPr/>
        <a:lstStyle/>
        <a:p>
          <a:endParaRPr lang="en-IN" sz="1600"/>
        </a:p>
      </dgm:t>
    </dgm:pt>
    <dgm:pt modelId="{EF95A324-7461-4E4C-954E-011218A64116}">
      <dgm:prSet phldrT="[Text]" custT="1"/>
      <dgm:spPr/>
      <dgm:t>
        <a:bodyPr/>
        <a:lstStyle/>
        <a:p>
          <a:r>
            <a:rPr lang="en-IN" sz="1600" i="1"/>
            <a:t>Street name</a:t>
          </a:r>
          <a:endParaRPr lang="en-IN" sz="1600" b="1" dirty="0"/>
        </a:p>
      </dgm:t>
    </dgm:pt>
    <dgm:pt modelId="{669D5B4D-34A6-493C-B0F7-BE43D1BCDB17}" type="parTrans" cxnId="{801197F9-59FF-452E-93A8-7D87854C723C}">
      <dgm:prSet/>
      <dgm:spPr/>
      <dgm:t>
        <a:bodyPr/>
        <a:lstStyle/>
        <a:p>
          <a:endParaRPr lang="en-IN" sz="1600"/>
        </a:p>
      </dgm:t>
    </dgm:pt>
    <dgm:pt modelId="{C73D6D8F-CB11-4CC1-834F-4CD9496EFA21}" type="sibTrans" cxnId="{801197F9-59FF-452E-93A8-7D87854C723C}">
      <dgm:prSet/>
      <dgm:spPr/>
      <dgm:t>
        <a:bodyPr/>
        <a:lstStyle/>
        <a:p>
          <a:endParaRPr lang="en-IN" sz="1600"/>
        </a:p>
      </dgm:t>
    </dgm:pt>
    <dgm:pt modelId="{4805B8D4-9238-417C-A2DB-B68F4F3F8FDC}">
      <dgm:prSet phldrT="[Text]" custT="1"/>
      <dgm:spPr/>
      <dgm:t>
        <a:bodyPr/>
        <a:lstStyle/>
        <a:p>
          <a:r>
            <a:rPr lang="en-IN" sz="1600" b="1" dirty="0"/>
            <a:t>LONG_NAME</a:t>
          </a:r>
        </a:p>
      </dgm:t>
    </dgm:pt>
    <dgm:pt modelId="{E3AD5381-B439-443F-94F2-B0C53F844B4D}" type="parTrans" cxnId="{07BB6C2C-167F-4EF6-80BE-6C6CA80B7F96}">
      <dgm:prSet/>
      <dgm:spPr/>
      <dgm:t>
        <a:bodyPr/>
        <a:lstStyle/>
        <a:p>
          <a:endParaRPr lang="en-IN" sz="1600"/>
        </a:p>
      </dgm:t>
    </dgm:pt>
    <dgm:pt modelId="{675D1883-EB6E-4297-BE4B-DE7B4DD6DD89}" type="sibTrans" cxnId="{07BB6C2C-167F-4EF6-80BE-6C6CA80B7F96}">
      <dgm:prSet/>
      <dgm:spPr/>
      <dgm:t>
        <a:bodyPr/>
        <a:lstStyle/>
        <a:p>
          <a:endParaRPr lang="en-IN" sz="1600"/>
        </a:p>
      </dgm:t>
    </dgm:pt>
    <dgm:pt modelId="{5D947DD7-8B7F-434B-B9BA-0D4BD92DE95A}">
      <dgm:prSet phldrT="[Text]" custT="1"/>
      <dgm:spPr/>
      <dgm:t>
        <a:bodyPr/>
        <a:lstStyle/>
        <a:p>
          <a:r>
            <a:rPr lang="en-IN" sz="1600" i="1"/>
            <a:t>Long name</a:t>
          </a:r>
          <a:endParaRPr lang="en-IN" sz="1600" b="1" dirty="0"/>
        </a:p>
      </dgm:t>
    </dgm:pt>
    <dgm:pt modelId="{43124718-3DF6-4901-A5C5-38A87224D9BD}" type="parTrans" cxnId="{0D8B74B1-235E-4085-8BCC-17A28369962F}">
      <dgm:prSet/>
      <dgm:spPr/>
      <dgm:t>
        <a:bodyPr/>
        <a:lstStyle/>
        <a:p>
          <a:endParaRPr lang="en-IN" sz="1600"/>
        </a:p>
      </dgm:t>
    </dgm:pt>
    <dgm:pt modelId="{99D1B0D5-95B8-4206-B2BB-B44DCC1A2FA0}" type="sibTrans" cxnId="{0D8B74B1-235E-4085-8BCC-17A28369962F}">
      <dgm:prSet/>
      <dgm:spPr/>
      <dgm:t>
        <a:bodyPr/>
        <a:lstStyle/>
        <a:p>
          <a:endParaRPr lang="en-IN" sz="1600"/>
        </a:p>
      </dgm:t>
    </dgm:pt>
    <dgm:pt modelId="{189A50ED-8B6C-4190-8DCF-15C2ECD36D21}">
      <dgm:prSet phldrT="[Text]" custT="1"/>
      <dgm:spPr/>
      <dgm:t>
        <a:bodyPr/>
        <a:lstStyle/>
        <a:p>
          <a:r>
            <a:rPr lang="en-IN" sz="1600" b="1" dirty="0"/>
            <a:t>FORMATTED_ADDRESS</a:t>
          </a:r>
        </a:p>
      </dgm:t>
    </dgm:pt>
    <dgm:pt modelId="{4436D002-D37C-424E-AA2E-EC12876E5E1A}" type="parTrans" cxnId="{85FFF449-ECBB-42D2-BFF9-10C0585E0765}">
      <dgm:prSet/>
      <dgm:spPr/>
      <dgm:t>
        <a:bodyPr/>
        <a:lstStyle/>
        <a:p>
          <a:endParaRPr lang="en-IN" sz="1600"/>
        </a:p>
      </dgm:t>
    </dgm:pt>
    <dgm:pt modelId="{D1DD1BB9-F2AD-4A09-9B61-47DF0AAD6456}" type="sibTrans" cxnId="{85FFF449-ECBB-42D2-BFF9-10C0585E0765}">
      <dgm:prSet/>
      <dgm:spPr/>
      <dgm:t>
        <a:bodyPr/>
        <a:lstStyle/>
        <a:p>
          <a:endParaRPr lang="en-IN" sz="1600"/>
        </a:p>
      </dgm:t>
    </dgm:pt>
    <dgm:pt modelId="{F35EA244-44F9-4FBB-AF34-74821EFBCF45}">
      <dgm:prSet phldrT="[Text]" custT="1"/>
      <dgm:spPr/>
      <dgm:t>
        <a:bodyPr/>
        <a:lstStyle/>
        <a:p>
          <a:r>
            <a:rPr lang="en-IN" sz="1600" i="1"/>
            <a:t>Formatted address</a:t>
          </a:r>
          <a:endParaRPr lang="en-IN" sz="1600" b="1" dirty="0"/>
        </a:p>
      </dgm:t>
    </dgm:pt>
    <dgm:pt modelId="{90ECD241-AAD1-4E47-96C0-C25AB4ACD11D}" type="parTrans" cxnId="{6FB2BA91-432C-4F28-A05C-61017204B5FF}">
      <dgm:prSet/>
      <dgm:spPr/>
      <dgm:t>
        <a:bodyPr/>
        <a:lstStyle/>
        <a:p>
          <a:endParaRPr lang="en-IN" sz="1600"/>
        </a:p>
      </dgm:t>
    </dgm:pt>
    <dgm:pt modelId="{E9FFDD3A-205B-44E8-BEF2-0101F97114A8}" type="sibTrans" cxnId="{6FB2BA91-432C-4F28-A05C-61017204B5FF}">
      <dgm:prSet/>
      <dgm:spPr/>
      <dgm:t>
        <a:bodyPr/>
        <a:lstStyle/>
        <a:p>
          <a:endParaRPr lang="en-IN" sz="1600"/>
        </a:p>
      </dgm:t>
    </dgm:pt>
    <dgm:pt modelId="{933FEE43-F681-4262-9446-E39C830B4D3F}">
      <dgm:prSet phldrT="[Text]" custT="1"/>
      <dgm:spPr/>
      <dgm:t>
        <a:bodyPr/>
        <a:lstStyle/>
        <a:p>
          <a:r>
            <a:rPr lang="en-IN" sz="1600" b="1" dirty="0"/>
            <a:t>LATITUDE</a:t>
          </a:r>
        </a:p>
      </dgm:t>
    </dgm:pt>
    <dgm:pt modelId="{710B6758-08EF-496F-B0E0-AF76CF88BCF5}" type="parTrans" cxnId="{489FFCE3-19FC-49A6-BBE3-763643CEEF7A}">
      <dgm:prSet/>
      <dgm:spPr/>
      <dgm:t>
        <a:bodyPr/>
        <a:lstStyle/>
        <a:p>
          <a:endParaRPr lang="en-IN" sz="1600"/>
        </a:p>
      </dgm:t>
    </dgm:pt>
    <dgm:pt modelId="{EAFFC77A-C02E-4946-9527-2CAA434071DA}" type="sibTrans" cxnId="{489FFCE3-19FC-49A6-BBE3-763643CEEF7A}">
      <dgm:prSet/>
      <dgm:spPr/>
      <dgm:t>
        <a:bodyPr/>
        <a:lstStyle/>
        <a:p>
          <a:endParaRPr lang="en-IN" sz="1600"/>
        </a:p>
      </dgm:t>
    </dgm:pt>
    <dgm:pt modelId="{E08D4B6C-9C7B-4B06-81D3-A9879CA2431E}">
      <dgm:prSet phldrT="[Text]" custT="1"/>
      <dgm:spPr/>
      <dgm:t>
        <a:bodyPr/>
        <a:lstStyle/>
        <a:p>
          <a:r>
            <a:rPr lang="en-US" sz="1600" i="1"/>
            <a:t>Latitude coordinate of the house</a:t>
          </a:r>
          <a:endParaRPr lang="en-IN" sz="1600" b="1" dirty="0"/>
        </a:p>
      </dgm:t>
    </dgm:pt>
    <dgm:pt modelId="{3D29B268-2FB5-45B4-9255-105F064649E3}" type="parTrans" cxnId="{B0A51219-9FC1-4CF2-83B7-660BF57FBC0B}">
      <dgm:prSet/>
      <dgm:spPr/>
      <dgm:t>
        <a:bodyPr/>
        <a:lstStyle/>
        <a:p>
          <a:endParaRPr lang="en-IN" sz="1600"/>
        </a:p>
      </dgm:t>
    </dgm:pt>
    <dgm:pt modelId="{EF214C9F-652F-4947-B684-C9500181B4B4}" type="sibTrans" cxnId="{B0A51219-9FC1-4CF2-83B7-660BF57FBC0B}">
      <dgm:prSet/>
      <dgm:spPr/>
      <dgm:t>
        <a:bodyPr/>
        <a:lstStyle/>
        <a:p>
          <a:endParaRPr lang="en-IN" sz="1600"/>
        </a:p>
      </dgm:t>
    </dgm:pt>
    <dgm:pt modelId="{512D68CD-F2A6-44BD-9DE2-FDFD047A3ABA}">
      <dgm:prSet phldrT="[Text]" custT="1"/>
      <dgm:spPr/>
      <dgm:t>
        <a:bodyPr/>
        <a:lstStyle/>
        <a:p>
          <a:r>
            <a:rPr lang="en-IN" sz="1600" b="1"/>
            <a:t>LONGITUDE</a:t>
          </a:r>
          <a:endParaRPr lang="en-IN" sz="1600" b="1" dirty="0"/>
        </a:p>
      </dgm:t>
    </dgm:pt>
    <dgm:pt modelId="{82D3AD40-467E-4C6F-B908-58DF221CA946}" type="parTrans" cxnId="{D51C8553-0037-4414-8DD6-707ECDDDED97}">
      <dgm:prSet/>
      <dgm:spPr/>
      <dgm:t>
        <a:bodyPr/>
        <a:lstStyle/>
        <a:p>
          <a:endParaRPr lang="en-IN" sz="1600"/>
        </a:p>
      </dgm:t>
    </dgm:pt>
    <dgm:pt modelId="{E08548EB-52A2-4614-A5B4-573BA01898EF}" type="sibTrans" cxnId="{D51C8553-0037-4414-8DD6-707ECDDDED97}">
      <dgm:prSet/>
      <dgm:spPr/>
      <dgm:t>
        <a:bodyPr/>
        <a:lstStyle/>
        <a:p>
          <a:endParaRPr lang="en-IN" sz="1600"/>
        </a:p>
      </dgm:t>
    </dgm:pt>
    <dgm:pt modelId="{63812081-31B5-4C41-8982-525CACDF8991}">
      <dgm:prSet phldrT="[Text]" custT="1"/>
      <dgm:spPr/>
      <dgm:t>
        <a:bodyPr/>
        <a:lstStyle/>
        <a:p>
          <a:r>
            <a:rPr lang="en-US" sz="1600" i="1"/>
            <a:t>Longitude coordinate of the house</a:t>
          </a:r>
          <a:endParaRPr lang="en-IN" sz="1600" b="1" dirty="0"/>
        </a:p>
      </dgm:t>
    </dgm:pt>
    <dgm:pt modelId="{8FBB1839-4C8F-40CB-87C9-2E32EE841E66}" type="parTrans" cxnId="{36AB52CB-ECDF-46AD-BA5E-FFB5EAB2729C}">
      <dgm:prSet/>
      <dgm:spPr/>
      <dgm:t>
        <a:bodyPr/>
        <a:lstStyle/>
        <a:p>
          <a:endParaRPr lang="en-IN" sz="1600"/>
        </a:p>
      </dgm:t>
    </dgm:pt>
    <dgm:pt modelId="{70A0B5D1-01DC-4580-A2AF-01D6D862092C}" type="sibTrans" cxnId="{36AB52CB-ECDF-46AD-BA5E-FFB5EAB2729C}">
      <dgm:prSet/>
      <dgm:spPr/>
      <dgm:t>
        <a:bodyPr/>
        <a:lstStyle/>
        <a:p>
          <a:endParaRPr lang="en-IN" sz="1600"/>
        </a:p>
      </dgm:t>
    </dgm:pt>
    <dgm:pt modelId="{D2A13491-E821-4706-94F7-054BCABB9A9F}">
      <dgm:prSet phldrT="[Text]" custT="1"/>
      <dgm:spPr/>
      <dgm:t>
        <a:bodyPr/>
        <a:lstStyle/>
        <a:p>
          <a:r>
            <a:rPr lang="en-US" sz="1600" i="1" dirty="0"/>
            <a:t>Administrative area level 2 information</a:t>
          </a:r>
          <a:endParaRPr lang="en-IN" sz="1600" i="1" dirty="0"/>
        </a:p>
      </dgm:t>
    </dgm:pt>
    <dgm:pt modelId="{C9FA13BB-062E-44B0-8FEE-AFBB1D5FE4A9}" type="sibTrans" cxnId="{9DA8B088-33BA-4B68-B24B-3473F693B73E}">
      <dgm:prSet/>
      <dgm:spPr/>
      <dgm:t>
        <a:bodyPr/>
        <a:lstStyle/>
        <a:p>
          <a:endParaRPr lang="en-IN" sz="1600"/>
        </a:p>
      </dgm:t>
    </dgm:pt>
    <dgm:pt modelId="{39A86DD7-8243-4D04-9C5B-644A632277AA}" type="parTrans" cxnId="{9DA8B088-33BA-4B68-B24B-3473F693B73E}">
      <dgm:prSet/>
      <dgm:spPr/>
      <dgm:t>
        <a:bodyPr/>
        <a:lstStyle/>
        <a:p>
          <a:endParaRPr lang="en-IN" sz="1600"/>
        </a:p>
      </dgm:t>
    </dgm:pt>
    <dgm:pt modelId="{F931F475-55BE-4DE3-9709-E3DA46B73408}" type="pres">
      <dgm:prSet presAssocID="{FB102B2D-16B2-4F87-92F1-92773C543D5B}" presName="Name0" presStyleCnt="0">
        <dgm:presLayoutVars>
          <dgm:chMax/>
          <dgm:chPref val="3"/>
          <dgm:dir/>
          <dgm:animOne val="branch"/>
          <dgm:animLvl val="lvl"/>
        </dgm:presLayoutVars>
      </dgm:prSet>
      <dgm:spPr/>
    </dgm:pt>
    <dgm:pt modelId="{9224624A-2034-4F73-8664-AED46A149F70}" type="pres">
      <dgm:prSet presAssocID="{807D3489-6648-4EE6-A645-8DA803D091A0}" presName="composite" presStyleCnt="0"/>
      <dgm:spPr/>
    </dgm:pt>
    <dgm:pt modelId="{645683EC-B473-4B17-9340-B7648048015D}" type="pres">
      <dgm:prSet presAssocID="{807D3489-6648-4EE6-A645-8DA803D091A0}" presName="FirstChild" presStyleLbl="revTx" presStyleIdx="0" presStyleCnt="8">
        <dgm:presLayoutVars>
          <dgm:chMax val="0"/>
          <dgm:chPref val="0"/>
          <dgm:bulletEnabled val="1"/>
        </dgm:presLayoutVars>
      </dgm:prSet>
      <dgm:spPr/>
    </dgm:pt>
    <dgm:pt modelId="{9B53F45E-DB6A-4C7D-9CDA-4BB2428C686F}" type="pres">
      <dgm:prSet presAssocID="{807D3489-6648-4EE6-A645-8DA803D091A0}" presName="Parent" presStyleLbl="alignNode1" presStyleIdx="0" presStyleCnt="8">
        <dgm:presLayoutVars>
          <dgm:chMax val="3"/>
          <dgm:chPref val="3"/>
          <dgm:bulletEnabled val="1"/>
        </dgm:presLayoutVars>
      </dgm:prSet>
      <dgm:spPr/>
    </dgm:pt>
    <dgm:pt modelId="{49609C64-F050-48A9-A66B-EE396CD990FA}" type="pres">
      <dgm:prSet presAssocID="{807D3489-6648-4EE6-A645-8DA803D091A0}" presName="Accent" presStyleLbl="parChTrans1D1" presStyleIdx="0" presStyleCnt="8"/>
      <dgm:spPr/>
    </dgm:pt>
    <dgm:pt modelId="{113B2E08-F268-4502-B6C3-4BFC0C884672}" type="pres">
      <dgm:prSet presAssocID="{6F2CFF7D-2286-4EC1-B70A-9AC0D9230B3F}" presName="sibTrans" presStyleCnt="0"/>
      <dgm:spPr/>
    </dgm:pt>
    <dgm:pt modelId="{68773E57-4CF2-4243-9B83-80442A0DECD7}" type="pres">
      <dgm:prSet presAssocID="{3ED7C8AC-09B6-451D-BABF-832C0CF1A099}" presName="composite" presStyleCnt="0"/>
      <dgm:spPr/>
    </dgm:pt>
    <dgm:pt modelId="{973B2C09-8094-46A7-AF34-F139B1D71F2C}" type="pres">
      <dgm:prSet presAssocID="{3ED7C8AC-09B6-451D-BABF-832C0CF1A099}" presName="FirstChild" presStyleLbl="revTx" presStyleIdx="1" presStyleCnt="8">
        <dgm:presLayoutVars>
          <dgm:chMax val="0"/>
          <dgm:chPref val="0"/>
          <dgm:bulletEnabled val="1"/>
        </dgm:presLayoutVars>
      </dgm:prSet>
      <dgm:spPr/>
    </dgm:pt>
    <dgm:pt modelId="{CE394CAE-07FC-4177-BDD7-F5268849A126}" type="pres">
      <dgm:prSet presAssocID="{3ED7C8AC-09B6-451D-BABF-832C0CF1A099}" presName="Parent" presStyleLbl="alignNode1" presStyleIdx="1" presStyleCnt="8">
        <dgm:presLayoutVars>
          <dgm:chMax val="3"/>
          <dgm:chPref val="3"/>
          <dgm:bulletEnabled val="1"/>
        </dgm:presLayoutVars>
      </dgm:prSet>
      <dgm:spPr/>
    </dgm:pt>
    <dgm:pt modelId="{EE241B92-5B80-49D9-B301-97D3BBD78454}" type="pres">
      <dgm:prSet presAssocID="{3ED7C8AC-09B6-451D-BABF-832C0CF1A099}" presName="Accent" presStyleLbl="parChTrans1D1" presStyleIdx="1" presStyleCnt="8"/>
      <dgm:spPr/>
    </dgm:pt>
    <dgm:pt modelId="{1F81C125-4DCE-4188-ACF8-69A7A1561932}" type="pres">
      <dgm:prSet presAssocID="{938DD43E-A02C-4BC7-BB2F-111ACBB8E485}" presName="sibTrans" presStyleCnt="0"/>
      <dgm:spPr/>
    </dgm:pt>
    <dgm:pt modelId="{8AE5E0D1-C1C0-4A75-ADB2-87768608A47F}" type="pres">
      <dgm:prSet presAssocID="{3890EF7C-EBEA-45E2-8598-45D3DFB24B5A}" presName="composite" presStyleCnt="0"/>
      <dgm:spPr/>
    </dgm:pt>
    <dgm:pt modelId="{42CBB92F-7791-4775-8BBA-FC0D5032C14C}" type="pres">
      <dgm:prSet presAssocID="{3890EF7C-EBEA-45E2-8598-45D3DFB24B5A}" presName="FirstChild" presStyleLbl="revTx" presStyleIdx="2" presStyleCnt="8">
        <dgm:presLayoutVars>
          <dgm:chMax val="0"/>
          <dgm:chPref val="0"/>
          <dgm:bulletEnabled val="1"/>
        </dgm:presLayoutVars>
      </dgm:prSet>
      <dgm:spPr/>
    </dgm:pt>
    <dgm:pt modelId="{58D757B9-BEDB-4614-A1B7-8AB359A3A8BB}" type="pres">
      <dgm:prSet presAssocID="{3890EF7C-EBEA-45E2-8598-45D3DFB24B5A}" presName="Parent" presStyleLbl="alignNode1" presStyleIdx="2" presStyleCnt="8">
        <dgm:presLayoutVars>
          <dgm:chMax val="3"/>
          <dgm:chPref val="3"/>
          <dgm:bulletEnabled val="1"/>
        </dgm:presLayoutVars>
      </dgm:prSet>
      <dgm:spPr/>
    </dgm:pt>
    <dgm:pt modelId="{3897F69C-5FA5-4F8A-8736-628D46E1E497}" type="pres">
      <dgm:prSet presAssocID="{3890EF7C-EBEA-45E2-8598-45D3DFB24B5A}" presName="Accent" presStyleLbl="parChTrans1D1" presStyleIdx="2" presStyleCnt="8"/>
      <dgm:spPr/>
    </dgm:pt>
    <dgm:pt modelId="{17B27235-02D5-463E-B063-6F67979FD7E3}" type="pres">
      <dgm:prSet presAssocID="{D79AD1F1-C306-472F-A720-7AEB8917529B}" presName="sibTrans" presStyleCnt="0"/>
      <dgm:spPr/>
    </dgm:pt>
    <dgm:pt modelId="{0647B663-15E8-4A7E-907C-25AEF7271513}" type="pres">
      <dgm:prSet presAssocID="{A15301B8-67FD-42A0-A318-908F6650B28C}" presName="composite" presStyleCnt="0"/>
      <dgm:spPr/>
    </dgm:pt>
    <dgm:pt modelId="{37E3CDE1-CC12-4B49-9297-09CEC200FFEF}" type="pres">
      <dgm:prSet presAssocID="{A15301B8-67FD-42A0-A318-908F6650B28C}" presName="FirstChild" presStyleLbl="revTx" presStyleIdx="3" presStyleCnt="8">
        <dgm:presLayoutVars>
          <dgm:chMax val="0"/>
          <dgm:chPref val="0"/>
          <dgm:bulletEnabled val="1"/>
        </dgm:presLayoutVars>
      </dgm:prSet>
      <dgm:spPr/>
    </dgm:pt>
    <dgm:pt modelId="{ACF8A1FD-95B6-4B2B-96B5-9872C7403579}" type="pres">
      <dgm:prSet presAssocID="{A15301B8-67FD-42A0-A318-908F6650B28C}" presName="Parent" presStyleLbl="alignNode1" presStyleIdx="3" presStyleCnt="8">
        <dgm:presLayoutVars>
          <dgm:chMax val="3"/>
          <dgm:chPref val="3"/>
          <dgm:bulletEnabled val="1"/>
        </dgm:presLayoutVars>
      </dgm:prSet>
      <dgm:spPr/>
    </dgm:pt>
    <dgm:pt modelId="{4764A172-D538-47F7-BBCB-CE4EA909446C}" type="pres">
      <dgm:prSet presAssocID="{A15301B8-67FD-42A0-A318-908F6650B28C}" presName="Accent" presStyleLbl="parChTrans1D1" presStyleIdx="3" presStyleCnt="8"/>
      <dgm:spPr/>
    </dgm:pt>
    <dgm:pt modelId="{899AA9C5-E06C-41F6-BBD0-0A04630034B0}" type="pres">
      <dgm:prSet presAssocID="{B4B52646-A60B-47A6-B0CB-E34943FF261B}" presName="sibTrans" presStyleCnt="0"/>
      <dgm:spPr/>
    </dgm:pt>
    <dgm:pt modelId="{353FCFA0-EAB0-45FD-BA68-1B092C766412}" type="pres">
      <dgm:prSet presAssocID="{4805B8D4-9238-417C-A2DB-B68F4F3F8FDC}" presName="composite" presStyleCnt="0"/>
      <dgm:spPr/>
    </dgm:pt>
    <dgm:pt modelId="{568DA960-785B-42CA-B235-062D47B50D1E}" type="pres">
      <dgm:prSet presAssocID="{4805B8D4-9238-417C-A2DB-B68F4F3F8FDC}" presName="FirstChild" presStyleLbl="revTx" presStyleIdx="4" presStyleCnt="8">
        <dgm:presLayoutVars>
          <dgm:chMax val="0"/>
          <dgm:chPref val="0"/>
          <dgm:bulletEnabled val="1"/>
        </dgm:presLayoutVars>
      </dgm:prSet>
      <dgm:spPr/>
    </dgm:pt>
    <dgm:pt modelId="{B0EA7CDC-63CB-463A-9C56-50E059B45A29}" type="pres">
      <dgm:prSet presAssocID="{4805B8D4-9238-417C-A2DB-B68F4F3F8FDC}" presName="Parent" presStyleLbl="alignNode1" presStyleIdx="4" presStyleCnt="8">
        <dgm:presLayoutVars>
          <dgm:chMax val="3"/>
          <dgm:chPref val="3"/>
          <dgm:bulletEnabled val="1"/>
        </dgm:presLayoutVars>
      </dgm:prSet>
      <dgm:spPr/>
    </dgm:pt>
    <dgm:pt modelId="{2863B71B-EE15-4BB2-9A95-E60372011F68}" type="pres">
      <dgm:prSet presAssocID="{4805B8D4-9238-417C-A2DB-B68F4F3F8FDC}" presName="Accent" presStyleLbl="parChTrans1D1" presStyleIdx="4" presStyleCnt="8"/>
      <dgm:spPr/>
    </dgm:pt>
    <dgm:pt modelId="{40BB728E-3539-4CE8-BD75-2C02560AF669}" type="pres">
      <dgm:prSet presAssocID="{675D1883-EB6E-4297-BE4B-DE7B4DD6DD89}" presName="sibTrans" presStyleCnt="0"/>
      <dgm:spPr/>
    </dgm:pt>
    <dgm:pt modelId="{F6257ADD-39B9-4ED3-B6C4-CC4DA112216A}" type="pres">
      <dgm:prSet presAssocID="{189A50ED-8B6C-4190-8DCF-15C2ECD36D21}" presName="composite" presStyleCnt="0"/>
      <dgm:spPr/>
    </dgm:pt>
    <dgm:pt modelId="{09D30F06-F910-4393-AB22-91953780BE97}" type="pres">
      <dgm:prSet presAssocID="{189A50ED-8B6C-4190-8DCF-15C2ECD36D21}" presName="FirstChild" presStyleLbl="revTx" presStyleIdx="5" presStyleCnt="8">
        <dgm:presLayoutVars>
          <dgm:chMax val="0"/>
          <dgm:chPref val="0"/>
          <dgm:bulletEnabled val="1"/>
        </dgm:presLayoutVars>
      </dgm:prSet>
      <dgm:spPr/>
    </dgm:pt>
    <dgm:pt modelId="{D387CB33-9669-4AD1-AC6C-678452516480}" type="pres">
      <dgm:prSet presAssocID="{189A50ED-8B6C-4190-8DCF-15C2ECD36D21}" presName="Parent" presStyleLbl="alignNode1" presStyleIdx="5" presStyleCnt="8">
        <dgm:presLayoutVars>
          <dgm:chMax val="3"/>
          <dgm:chPref val="3"/>
          <dgm:bulletEnabled val="1"/>
        </dgm:presLayoutVars>
      </dgm:prSet>
      <dgm:spPr/>
    </dgm:pt>
    <dgm:pt modelId="{09FBF68A-3573-467A-B972-51CB1868D9DF}" type="pres">
      <dgm:prSet presAssocID="{189A50ED-8B6C-4190-8DCF-15C2ECD36D21}" presName="Accent" presStyleLbl="parChTrans1D1" presStyleIdx="5" presStyleCnt="8"/>
      <dgm:spPr/>
    </dgm:pt>
    <dgm:pt modelId="{8003C8D5-850A-4ADE-B49C-0EBF6DD88239}" type="pres">
      <dgm:prSet presAssocID="{D1DD1BB9-F2AD-4A09-9B61-47DF0AAD6456}" presName="sibTrans" presStyleCnt="0"/>
      <dgm:spPr/>
    </dgm:pt>
    <dgm:pt modelId="{FE42879F-3E04-45EB-B300-DA69D8A7AA6E}" type="pres">
      <dgm:prSet presAssocID="{933FEE43-F681-4262-9446-E39C830B4D3F}" presName="composite" presStyleCnt="0"/>
      <dgm:spPr/>
    </dgm:pt>
    <dgm:pt modelId="{141931E3-89FF-43EA-86CE-26B8276F3717}" type="pres">
      <dgm:prSet presAssocID="{933FEE43-F681-4262-9446-E39C830B4D3F}" presName="FirstChild" presStyleLbl="revTx" presStyleIdx="6" presStyleCnt="8">
        <dgm:presLayoutVars>
          <dgm:chMax val="0"/>
          <dgm:chPref val="0"/>
          <dgm:bulletEnabled val="1"/>
        </dgm:presLayoutVars>
      </dgm:prSet>
      <dgm:spPr/>
    </dgm:pt>
    <dgm:pt modelId="{71D90451-6BB6-471E-9910-64B29A66F1C3}" type="pres">
      <dgm:prSet presAssocID="{933FEE43-F681-4262-9446-E39C830B4D3F}" presName="Parent" presStyleLbl="alignNode1" presStyleIdx="6" presStyleCnt="8">
        <dgm:presLayoutVars>
          <dgm:chMax val="3"/>
          <dgm:chPref val="3"/>
          <dgm:bulletEnabled val="1"/>
        </dgm:presLayoutVars>
      </dgm:prSet>
      <dgm:spPr/>
    </dgm:pt>
    <dgm:pt modelId="{F16C1608-7C35-4CFF-82C1-C0DB1C86ED2F}" type="pres">
      <dgm:prSet presAssocID="{933FEE43-F681-4262-9446-E39C830B4D3F}" presName="Accent" presStyleLbl="parChTrans1D1" presStyleIdx="6" presStyleCnt="8"/>
      <dgm:spPr/>
    </dgm:pt>
    <dgm:pt modelId="{9A97DDC5-6F28-4C98-97C0-4634933C5B43}" type="pres">
      <dgm:prSet presAssocID="{EAFFC77A-C02E-4946-9527-2CAA434071DA}" presName="sibTrans" presStyleCnt="0"/>
      <dgm:spPr/>
    </dgm:pt>
    <dgm:pt modelId="{7C29FF65-4F19-498E-8C5E-70A9A69F3B2A}" type="pres">
      <dgm:prSet presAssocID="{512D68CD-F2A6-44BD-9DE2-FDFD047A3ABA}" presName="composite" presStyleCnt="0"/>
      <dgm:spPr/>
    </dgm:pt>
    <dgm:pt modelId="{516619AE-F0F2-4715-A031-EAF1AFB9F055}" type="pres">
      <dgm:prSet presAssocID="{512D68CD-F2A6-44BD-9DE2-FDFD047A3ABA}" presName="FirstChild" presStyleLbl="revTx" presStyleIdx="7" presStyleCnt="8">
        <dgm:presLayoutVars>
          <dgm:chMax val="0"/>
          <dgm:chPref val="0"/>
          <dgm:bulletEnabled val="1"/>
        </dgm:presLayoutVars>
      </dgm:prSet>
      <dgm:spPr/>
    </dgm:pt>
    <dgm:pt modelId="{F76AE5F0-C233-4017-8AFD-3A0D16C11D77}" type="pres">
      <dgm:prSet presAssocID="{512D68CD-F2A6-44BD-9DE2-FDFD047A3ABA}" presName="Parent" presStyleLbl="alignNode1" presStyleIdx="7" presStyleCnt="8">
        <dgm:presLayoutVars>
          <dgm:chMax val="3"/>
          <dgm:chPref val="3"/>
          <dgm:bulletEnabled val="1"/>
        </dgm:presLayoutVars>
      </dgm:prSet>
      <dgm:spPr/>
    </dgm:pt>
    <dgm:pt modelId="{29495114-FCFC-48F7-834C-A79A89C7AFB5}" type="pres">
      <dgm:prSet presAssocID="{512D68CD-F2A6-44BD-9DE2-FDFD047A3ABA}" presName="Accent" presStyleLbl="parChTrans1D1" presStyleIdx="7" presStyleCnt="8"/>
      <dgm:spPr/>
    </dgm:pt>
  </dgm:ptLst>
  <dgm:cxnLst>
    <dgm:cxn modelId="{E3134800-1B91-4F22-AC55-4D17967D3E9C}" type="presOf" srcId="{F35EA244-44F9-4FBB-AF34-74821EFBCF45}" destId="{09D30F06-F910-4393-AB22-91953780BE97}" srcOrd="0" destOrd="0" presId="urn:microsoft.com/office/officeart/2011/layout/TabList"/>
    <dgm:cxn modelId="{E1CB1709-AD6B-43BA-A1B4-E5BE0CA8660E}" type="presOf" srcId="{3ED7C8AC-09B6-451D-BABF-832C0CF1A099}" destId="{CE394CAE-07FC-4177-BDD7-F5268849A126}" srcOrd="0" destOrd="0" presId="urn:microsoft.com/office/officeart/2011/layout/TabList"/>
    <dgm:cxn modelId="{90D1A609-1E4B-43CF-82D1-5524B456C543}" type="presOf" srcId="{FB102B2D-16B2-4F87-92F1-92773C543D5B}" destId="{F931F475-55BE-4DE3-9709-E3DA46B73408}" srcOrd="0" destOrd="0" presId="urn:microsoft.com/office/officeart/2011/layout/TabList"/>
    <dgm:cxn modelId="{888CE80C-959A-4C50-81AA-7DB8732E9803}" type="presOf" srcId="{933FEE43-F681-4262-9446-E39C830B4D3F}" destId="{71D90451-6BB6-471E-9910-64B29A66F1C3}" srcOrd="0" destOrd="0" presId="urn:microsoft.com/office/officeart/2011/layout/TabList"/>
    <dgm:cxn modelId="{A11F930E-4808-4320-B989-84C940090D84}" type="presOf" srcId="{4805B8D4-9238-417C-A2DB-B68F4F3F8FDC}" destId="{B0EA7CDC-63CB-463A-9C56-50E059B45A29}" srcOrd="0" destOrd="0" presId="urn:microsoft.com/office/officeart/2011/layout/TabList"/>
    <dgm:cxn modelId="{B0A51219-9FC1-4CF2-83B7-660BF57FBC0B}" srcId="{933FEE43-F681-4262-9446-E39C830B4D3F}" destId="{E08D4B6C-9C7B-4B06-81D3-A9879CA2431E}" srcOrd="0" destOrd="0" parTransId="{3D29B268-2FB5-45B4-9255-105F064649E3}" sibTransId="{EF214C9F-652F-4947-B684-C9500181B4B4}"/>
    <dgm:cxn modelId="{FD02C31D-D9AB-4F87-B4E4-004EF4174CB7}" srcId="{FB102B2D-16B2-4F87-92F1-92773C543D5B}" destId="{A15301B8-67FD-42A0-A318-908F6650B28C}" srcOrd="3" destOrd="0" parTransId="{1568A572-D056-4437-81A0-5C0E4234F41A}" sibTransId="{B4B52646-A60B-47A6-B0CB-E34943FF261B}"/>
    <dgm:cxn modelId="{A2E02F21-8B1E-4653-A4A2-69B2C67B5C83}" type="presOf" srcId="{512D68CD-F2A6-44BD-9DE2-FDFD047A3ABA}" destId="{F76AE5F0-C233-4017-8AFD-3A0D16C11D77}" srcOrd="0" destOrd="0" presId="urn:microsoft.com/office/officeart/2011/layout/TabList"/>
    <dgm:cxn modelId="{7E78F829-AC18-4D5D-80DD-D25EA9D4F61B}" srcId="{FB102B2D-16B2-4F87-92F1-92773C543D5B}" destId="{3ED7C8AC-09B6-451D-BABF-832C0CF1A099}" srcOrd="1" destOrd="0" parTransId="{2CD1049D-5FF7-40A9-AB63-C8E6DD9CDD37}" sibTransId="{938DD43E-A02C-4BC7-BB2F-111ACBB8E485}"/>
    <dgm:cxn modelId="{07BB6C2C-167F-4EF6-80BE-6C6CA80B7F96}" srcId="{FB102B2D-16B2-4F87-92F1-92773C543D5B}" destId="{4805B8D4-9238-417C-A2DB-B68F4F3F8FDC}" srcOrd="4" destOrd="0" parTransId="{E3AD5381-B439-443F-94F2-B0C53F844B4D}" sibTransId="{675D1883-EB6E-4297-BE4B-DE7B4DD6DD89}"/>
    <dgm:cxn modelId="{B2B3643F-07D7-4C44-ADC5-C52EF797F43A}" type="presOf" srcId="{807D3489-6648-4EE6-A645-8DA803D091A0}" destId="{9B53F45E-DB6A-4C7D-9CDA-4BB2428C686F}" srcOrd="0" destOrd="0" presId="urn:microsoft.com/office/officeart/2011/layout/TabList"/>
    <dgm:cxn modelId="{FAAF2963-364C-44CE-8125-B363D723E504}" type="presOf" srcId="{5D947DD7-8B7F-434B-B9BA-0D4BD92DE95A}" destId="{568DA960-785B-42CA-B235-062D47B50D1E}" srcOrd="0" destOrd="0" presId="urn:microsoft.com/office/officeart/2011/layout/TabList"/>
    <dgm:cxn modelId="{85FFF449-ECBB-42D2-BFF9-10C0585E0765}" srcId="{FB102B2D-16B2-4F87-92F1-92773C543D5B}" destId="{189A50ED-8B6C-4190-8DCF-15C2ECD36D21}" srcOrd="5" destOrd="0" parTransId="{4436D002-D37C-424E-AA2E-EC12876E5E1A}" sibTransId="{D1DD1BB9-F2AD-4A09-9B61-47DF0AAD6456}"/>
    <dgm:cxn modelId="{4B16174B-AAF9-469A-B079-F25464CC3E1D}" type="presOf" srcId="{3890EF7C-EBEA-45E2-8598-45D3DFB24B5A}" destId="{58D757B9-BEDB-4614-A1B7-8AB359A3A8BB}" srcOrd="0" destOrd="0" presId="urn:microsoft.com/office/officeart/2011/layout/TabList"/>
    <dgm:cxn modelId="{D51C8553-0037-4414-8DD6-707ECDDDED97}" srcId="{FB102B2D-16B2-4F87-92F1-92773C543D5B}" destId="{512D68CD-F2A6-44BD-9DE2-FDFD047A3ABA}" srcOrd="7" destOrd="0" parTransId="{82D3AD40-467E-4C6F-B908-58DF221CA946}" sibTransId="{E08548EB-52A2-4614-A5B4-573BA01898EF}"/>
    <dgm:cxn modelId="{0DA42C7A-C476-49B2-905A-A95B5D34D886}" type="presOf" srcId="{E08D4B6C-9C7B-4B06-81D3-A9879CA2431E}" destId="{141931E3-89FF-43EA-86CE-26B8276F3717}" srcOrd="0" destOrd="0" presId="urn:microsoft.com/office/officeart/2011/layout/TabList"/>
    <dgm:cxn modelId="{9DA8B088-33BA-4B68-B24B-3473F693B73E}" srcId="{807D3489-6648-4EE6-A645-8DA803D091A0}" destId="{D2A13491-E821-4706-94F7-054BCABB9A9F}" srcOrd="0" destOrd="0" parTransId="{39A86DD7-8243-4D04-9C5B-644A632277AA}" sibTransId="{C9FA13BB-062E-44B0-8FEE-AFBB1D5FE4A9}"/>
    <dgm:cxn modelId="{6FB2BA91-432C-4F28-A05C-61017204B5FF}" srcId="{189A50ED-8B6C-4190-8DCF-15C2ECD36D21}" destId="{F35EA244-44F9-4FBB-AF34-74821EFBCF45}" srcOrd="0" destOrd="0" parTransId="{90ECD241-AAD1-4E47-96C0-C25AB4ACD11D}" sibTransId="{E9FFDD3A-205B-44E8-BEF2-0101F97114A8}"/>
    <dgm:cxn modelId="{705D4DA3-311E-446A-A0ED-3FD2AB2AEFBD}" type="presOf" srcId="{63812081-31B5-4C41-8982-525CACDF8991}" destId="{516619AE-F0F2-4715-A031-EAF1AFB9F055}" srcOrd="0" destOrd="0" presId="urn:microsoft.com/office/officeart/2011/layout/TabList"/>
    <dgm:cxn modelId="{9B3160A8-F72F-4477-81FA-D9A1904074AA}" type="presOf" srcId="{650B8EDA-0E13-4770-AFDA-B0D94D507A85}" destId="{973B2C09-8094-46A7-AF34-F139B1D71F2C}" srcOrd="0" destOrd="0" presId="urn:microsoft.com/office/officeart/2011/layout/TabList"/>
    <dgm:cxn modelId="{22C7CDAB-DD21-4EB7-9180-164A5569E0C4}" srcId="{FB102B2D-16B2-4F87-92F1-92773C543D5B}" destId="{807D3489-6648-4EE6-A645-8DA803D091A0}" srcOrd="0" destOrd="0" parTransId="{F623E4CF-392E-481B-94D5-F3461A8BCD54}" sibTransId="{6F2CFF7D-2286-4EC1-B70A-9AC0D9230B3F}"/>
    <dgm:cxn modelId="{0D8B74B1-235E-4085-8BCC-17A28369962F}" srcId="{4805B8D4-9238-417C-A2DB-B68F4F3F8FDC}" destId="{5D947DD7-8B7F-434B-B9BA-0D4BD92DE95A}" srcOrd="0" destOrd="0" parTransId="{43124718-3DF6-4901-A5C5-38A87224D9BD}" sibTransId="{99D1B0D5-95B8-4206-B2BB-B44DCC1A2FA0}"/>
    <dgm:cxn modelId="{27FB5AB2-22A0-494D-B3F0-6169B1B60813}" type="presOf" srcId="{189A50ED-8B6C-4190-8DCF-15C2ECD36D21}" destId="{D387CB33-9669-4AD1-AC6C-678452516480}" srcOrd="0" destOrd="0" presId="urn:microsoft.com/office/officeart/2011/layout/TabList"/>
    <dgm:cxn modelId="{DE47A4B4-8AB1-4248-9BC9-5CCA5BE7EE64}" srcId="{3ED7C8AC-09B6-451D-BABF-832C0CF1A099}" destId="{650B8EDA-0E13-4770-AFDA-B0D94D507A85}" srcOrd="0" destOrd="0" parTransId="{CAF0793A-0C1E-40C1-AF37-F990B37AFC03}" sibTransId="{C6A316B4-1BC2-44B8-AE32-8DBE6CD96410}"/>
    <dgm:cxn modelId="{3B4532B5-1109-446A-9308-C4C1730CEEAB}" type="presOf" srcId="{A15301B8-67FD-42A0-A318-908F6650B28C}" destId="{ACF8A1FD-95B6-4B2B-96B5-9872C7403579}" srcOrd="0" destOrd="0" presId="urn:microsoft.com/office/officeart/2011/layout/TabList"/>
    <dgm:cxn modelId="{EF35EAC8-2900-427B-8EF3-E05D6BEDF10C}" type="presOf" srcId="{CE5CCEAC-E858-4EF9-ABA1-881B0CBD78C4}" destId="{42CBB92F-7791-4775-8BBA-FC0D5032C14C}" srcOrd="0" destOrd="0" presId="urn:microsoft.com/office/officeart/2011/layout/TabList"/>
    <dgm:cxn modelId="{36AB52CB-ECDF-46AD-BA5E-FFB5EAB2729C}" srcId="{512D68CD-F2A6-44BD-9DE2-FDFD047A3ABA}" destId="{63812081-31B5-4C41-8982-525CACDF8991}" srcOrd="0" destOrd="0" parTransId="{8FBB1839-4C8F-40CB-87C9-2E32EE841E66}" sibTransId="{70A0B5D1-01DC-4580-A2AF-01D6D862092C}"/>
    <dgm:cxn modelId="{D43841CE-271E-47D5-9970-BEA453E2B75B}" type="presOf" srcId="{EF95A324-7461-4E4C-954E-011218A64116}" destId="{37E3CDE1-CC12-4B49-9297-09CEC200FFEF}" srcOrd="0" destOrd="0" presId="urn:microsoft.com/office/officeart/2011/layout/TabList"/>
    <dgm:cxn modelId="{BE9C4CD9-CD3F-4DCF-9DE2-561A1014A111}" type="presOf" srcId="{D2A13491-E821-4706-94F7-054BCABB9A9F}" destId="{645683EC-B473-4B17-9340-B7648048015D}" srcOrd="0" destOrd="0" presId="urn:microsoft.com/office/officeart/2011/layout/TabList"/>
    <dgm:cxn modelId="{59C5EBDB-030A-406C-A560-BDF885B7D351}" srcId="{FB102B2D-16B2-4F87-92F1-92773C543D5B}" destId="{3890EF7C-EBEA-45E2-8598-45D3DFB24B5A}" srcOrd="2" destOrd="0" parTransId="{E75FC26C-61BD-4303-80B4-29D886C3DF42}" sibTransId="{D79AD1F1-C306-472F-A720-7AEB8917529B}"/>
    <dgm:cxn modelId="{489FFCE3-19FC-49A6-BBE3-763643CEEF7A}" srcId="{FB102B2D-16B2-4F87-92F1-92773C543D5B}" destId="{933FEE43-F681-4262-9446-E39C830B4D3F}" srcOrd="6" destOrd="0" parTransId="{710B6758-08EF-496F-B0E0-AF76CF88BCF5}" sibTransId="{EAFFC77A-C02E-4946-9527-2CAA434071DA}"/>
    <dgm:cxn modelId="{52031EEE-938F-4E98-96A2-3EB838303191}" srcId="{3890EF7C-EBEA-45E2-8598-45D3DFB24B5A}" destId="{CE5CCEAC-E858-4EF9-ABA1-881B0CBD78C4}" srcOrd="0" destOrd="0" parTransId="{96D250EF-05E1-43C1-B04B-99ABC5A38356}" sibTransId="{48E2C9B0-0AE4-4348-91CD-3A75EFEEED7B}"/>
    <dgm:cxn modelId="{801197F9-59FF-452E-93A8-7D87854C723C}" srcId="{A15301B8-67FD-42A0-A318-908F6650B28C}" destId="{EF95A324-7461-4E4C-954E-011218A64116}" srcOrd="0" destOrd="0" parTransId="{669D5B4D-34A6-493C-B0F7-BE43D1BCDB17}" sibTransId="{C73D6D8F-CB11-4CC1-834F-4CD9496EFA21}"/>
    <dgm:cxn modelId="{5926649C-5325-4197-B18A-27B00FCA4883}" type="presParOf" srcId="{F931F475-55BE-4DE3-9709-E3DA46B73408}" destId="{9224624A-2034-4F73-8664-AED46A149F70}" srcOrd="0" destOrd="0" presId="urn:microsoft.com/office/officeart/2011/layout/TabList"/>
    <dgm:cxn modelId="{FC10444C-3426-42C7-B574-6C88DE271608}" type="presParOf" srcId="{9224624A-2034-4F73-8664-AED46A149F70}" destId="{645683EC-B473-4B17-9340-B7648048015D}" srcOrd="0" destOrd="0" presId="urn:microsoft.com/office/officeart/2011/layout/TabList"/>
    <dgm:cxn modelId="{C00613A1-E6DF-4F01-B958-B00907BDF172}" type="presParOf" srcId="{9224624A-2034-4F73-8664-AED46A149F70}" destId="{9B53F45E-DB6A-4C7D-9CDA-4BB2428C686F}" srcOrd="1" destOrd="0" presId="urn:microsoft.com/office/officeart/2011/layout/TabList"/>
    <dgm:cxn modelId="{EB451C57-D58B-4FFA-B3D8-018501FCAB0D}" type="presParOf" srcId="{9224624A-2034-4F73-8664-AED46A149F70}" destId="{49609C64-F050-48A9-A66B-EE396CD990FA}" srcOrd="2" destOrd="0" presId="urn:microsoft.com/office/officeart/2011/layout/TabList"/>
    <dgm:cxn modelId="{8F0ADD79-700C-450E-857A-EDD10734B516}" type="presParOf" srcId="{F931F475-55BE-4DE3-9709-E3DA46B73408}" destId="{113B2E08-F268-4502-B6C3-4BFC0C884672}" srcOrd="1" destOrd="0" presId="urn:microsoft.com/office/officeart/2011/layout/TabList"/>
    <dgm:cxn modelId="{54040A42-D196-4F7B-A499-9C7EB1E22DAE}" type="presParOf" srcId="{F931F475-55BE-4DE3-9709-E3DA46B73408}" destId="{68773E57-4CF2-4243-9B83-80442A0DECD7}" srcOrd="2" destOrd="0" presId="urn:microsoft.com/office/officeart/2011/layout/TabList"/>
    <dgm:cxn modelId="{349CDDBA-7C53-4AF7-BD3B-8858EA5A5E12}" type="presParOf" srcId="{68773E57-4CF2-4243-9B83-80442A0DECD7}" destId="{973B2C09-8094-46A7-AF34-F139B1D71F2C}" srcOrd="0" destOrd="0" presId="urn:microsoft.com/office/officeart/2011/layout/TabList"/>
    <dgm:cxn modelId="{8A8B2EE9-F0E5-4B21-A53D-911BC8C8E802}" type="presParOf" srcId="{68773E57-4CF2-4243-9B83-80442A0DECD7}" destId="{CE394CAE-07FC-4177-BDD7-F5268849A126}" srcOrd="1" destOrd="0" presId="urn:microsoft.com/office/officeart/2011/layout/TabList"/>
    <dgm:cxn modelId="{38096F9E-EA2A-4634-96C9-8C727BECE60B}" type="presParOf" srcId="{68773E57-4CF2-4243-9B83-80442A0DECD7}" destId="{EE241B92-5B80-49D9-B301-97D3BBD78454}" srcOrd="2" destOrd="0" presId="urn:microsoft.com/office/officeart/2011/layout/TabList"/>
    <dgm:cxn modelId="{96400DA4-2C9F-4C4D-80B4-1FE8B1A424AF}" type="presParOf" srcId="{F931F475-55BE-4DE3-9709-E3DA46B73408}" destId="{1F81C125-4DCE-4188-ACF8-69A7A1561932}" srcOrd="3" destOrd="0" presId="urn:microsoft.com/office/officeart/2011/layout/TabList"/>
    <dgm:cxn modelId="{DFFB3E0A-A6D2-4E28-BF09-633202C0D2F2}" type="presParOf" srcId="{F931F475-55BE-4DE3-9709-E3DA46B73408}" destId="{8AE5E0D1-C1C0-4A75-ADB2-87768608A47F}" srcOrd="4" destOrd="0" presId="urn:microsoft.com/office/officeart/2011/layout/TabList"/>
    <dgm:cxn modelId="{446F04AE-F9DF-4252-9D01-890444ADAD52}" type="presParOf" srcId="{8AE5E0D1-C1C0-4A75-ADB2-87768608A47F}" destId="{42CBB92F-7791-4775-8BBA-FC0D5032C14C}" srcOrd="0" destOrd="0" presId="urn:microsoft.com/office/officeart/2011/layout/TabList"/>
    <dgm:cxn modelId="{A9C06D7D-D8F8-4283-8AC2-1FBC41890F2F}" type="presParOf" srcId="{8AE5E0D1-C1C0-4A75-ADB2-87768608A47F}" destId="{58D757B9-BEDB-4614-A1B7-8AB359A3A8BB}" srcOrd="1" destOrd="0" presId="urn:microsoft.com/office/officeart/2011/layout/TabList"/>
    <dgm:cxn modelId="{80A25BAD-0CBF-4D56-8F01-2909BA034E23}" type="presParOf" srcId="{8AE5E0D1-C1C0-4A75-ADB2-87768608A47F}" destId="{3897F69C-5FA5-4F8A-8736-628D46E1E497}" srcOrd="2" destOrd="0" presId="urn:microsoft.com/office/officeart/2011/layout/TabList"/>
    <dgm:cxn modelId="{C03C00F3-432A-408B-9272-979264DDA838}" type="presParOf" srcId="{F931F475-55BE-4DE3-9709-E3DA46B73408}" destId="{17B27235-02D5-463E-B063-6F67979FD7E3}" srcOrd="5" destOrd="0" presId="urn:microsoft.com/office/officeart/2011/layout/TabList"/>
    <dgm:cxn modelId="{5070AA26-3E86-4551-B6D5-1107274A8DD6}" type="presParOf" srcId="{F931F475-55BE-4DE3-9709-E3DA46B73408}" destId="{0647B663-15E8-4A7E-907C-25AEF7271513}" srcOrd="6" destOrd="0" presId="urn:microsoft.com/office/officeart/2011/layout/TabList"/>
    <dgm:cxn modelId="{5A02B370-4D0B-482D-8FF3-90E7BEE640D4}" type="presParOf" srcId="{0647B663-15E8-4A7E-907C-25AEF7271513}" destId="{37E3CDE1-CC12-4B49-9297-09CEC200FFEF}" srcOrd="0" destOrd="0" presId="urn:microsoft.com/office/officeart/2011/layout/TabList"/>
    <dgm:cxn modelId="{C9D51C9F-5654-4743-9484-B37230B10A8D}" type="presParOf" srcId="{0647B663-15E8-4A7E-907C-25AEF7271513}" destId="{ACF8A1FD-95B6-4B2B-96B5-9872C7403579}" srcOrd="1" destOrd="0" presId="urn:microsoft.com/office/officeart/2011/layout/TabList"/>
    <dgm:cxn modelId="{AC5D5AB6-2E0C-4EED-9171-06AA8E70F311}" type="presParOf" srcId="{0647B663-15E8-4A7E-907C-25AEF7271513}" destId="{4764A172-D538-47F7-BBCB-CE4EA909446C}" srcOrd="2" destOrd="0" presId="urn:microsoft.com/office/officeart/2011/layout/TabList"/>
    <dgm:cxn modelId="{C712A24F-FA8C-4CDD-B748-55588F91F720}" type="presParOf" srcId="{F931F475-55BE-4DE3-9709-E3DA46B73408}" destId="{899AA9C5-E06C-41F6-BBD0-0A04630034B0}" srcOrd="7" destOrd="0" presId="urn:microsoft.com/office/officeart/2011/layout/TabList"/>
    <dgm:cxn modelId="{BB6A3F98-45BD-4B1B-B1A9-6BAC15D56EFD}" type="presParOf" srcId="{F931F475-55BE-4DE3-9709-E3DA46B73408}" destId="{353FCFA0-EAB0-45FD-BA68-1B092C766412}" srcOrd="8" destOrd="0" presId="urn:microsoft.com/office/officeart/2011/layout/TabList"/>
    <dgm:cxn modelId="{3C39E02A-028D-4117-8575-AA00F2AFA03D}" type="presParOf" srcId="{353FCFA0-EAB0-45FD-BA68-1B092C766412}" destId="{568DA960-785B-42CA-B235-062D47B50D1E}" srcOrd="0" destOrd="0" presId="urn:microsoft.com/office/officeart/2011/layout/TabList"/>
    <dgm:cxn modelId="{8DD1982B-A2EE-45C5-9ED0-A4E2333102A2}" type="presParOf" srcId="{353FCFA0-EAB0-45FD-BA68-1B092C766412}" destId="{B0EA7CDC-63CB-463A-9C56-50E059B45A29}" srcOrd="1" destOrd="0" presId="urn:microsoft.com/office/officeart/2011/layout/TabList"/>
    <dgm:cxn modelId="{5FCFC2D2-D98C-4BF2-8D3E-15D54EB06664}" type="presParOf" srcId="{353FCFA0-EAB0-45FD-BA68-1B092C766412}" destId="{2863B71B-EE15-4BB2-9A95-E60372011F68}" srcOrd="2" destOrd="0" presId="urn:microsoft.com/office/officeart/2011/layout/TabList"/>
    <dgm:cxn modelId="{02A9C80C-D4B6-430A-9375-D846A082A4A7}" type="presParOf" srcId="{F931F475-55BE-4DE3-9709-E3DA46B73408}" destId="{40BB728E-3539-4CE8-BD75-2C02560AF669}" srcOrd="9" destOrd="0" presId="urn:microsoft.com/office/officeart/2011/layout/TabList"/>
    <dgm:cxn modelId="{CDBB62DE-0F15-41F3-85B1-61B686ED03FF}" type="presParOf" srcId="{F931F475-55BE-4DE3-9709-E3DA46B73408}" destId="{F6257ADD-39B9-4ED3-B6C4-CC4DA112216A}" srcOrd="10" destOrd="0" presId="urn:microsoft.com/office/officeart/2011/layout/TabList"/>
    <dgm:cxn modelId="{EA224F51-6373-43FE-9DE6-2FA0D5D9C392}" type="presParOf" srcId="{F6257ADD-39B9-4ED3-B6C4-CC4DA112216A}" destId="{09D30F06-F910-4393-AB22-91953780BE97}" srcOrd="0" destOrd="0" presId="urn:microsoft.com/office/officeart/2011/layout/TabList"/>
    <dgm:cxn modelId="{08F76632-A3D2-4B64-B375-D4F9D0602774}" type="presParOf" srcId="{F6257ADD-39B9-4ED3-B6C4-CC4DA112216A}" destId="{D387CB33-9669-4AD1-AC6C-678452516480}" srcOrd="1" destOrd="0" presId="urn:microsoft.com/office/officeart/2011/layout/TabList"/>
    <dgm:cxn modelId="{64CCF82B-6781-40C2-80AF-064F786872C9}" type="presParOf" srcId="{F6257ADD-39B9-4ED3-B6C4-CC4DA112216A}" destId="{09FBF68A-3573-467A-B972-51CB1868D9DF}" srcOrd="2" destOrd="0" presId="urn:microsoft.com/office/officeart/2011/layout/TabList"/>
    <dgm:cxn modelId="{050A65CF-418D-4FF3-981C-3EAA90BD192F}" type="presParOf" srcId="{F931F475-55BE-4DE3-9709-E3DA46B73408}" destId="{8003C8D5-850A-4ADE-B49C-0EBF6DD88239}" srcOrd="11" destOrd="0" presId="urn:microsoft.com/office/officeart/2011/layout/TabList"/>
    <dgm:cxn modelId="{558D9705-FFCA-4D39-BDF3-D843AA64620C}" type="presParOf" srcId="{F931F475-55BE-4DE3-9709-E3DA46B73408}" destId="{FE42879F-3E04-45EB-B300-DA69D8A7AA6E}" srcOrd="12" destOrd="0" presId="urn:microsoft.com/office/officeart/2011/layout/TabList"/>
    <dgm:cxn modelId="{0CE2F82F-F086-4FE1-BF9D-B91A98B0421F}" type="presParOf" srcId="{FE42879F-3E04-45EB-B300-DA69D8A7AA6E}" destId="{141931E3-89FF-43EA-86CE-26B8276F3717}" srcOrd="0" destOrd="0" presId="urn:microsoft.com/office/officeart/2011/layout/TabList"/>
    <dgm:cxn modelId="{BBB27A98-7C79-4C0B-AC6F-B7EEE439D497}" type="presParOf" srcId="{FE42879F-3E04-45EB-B300-DA69D8A7AA6E}" destId="{71D90451-6BB6-471E-9910-64B29A66F1C3}" srcOrd="1" destOrd="0" presId="urn:microsoft.com/office/officeart/2011/layout/TabList"/>
    <dgm:cxn modelId="{1FFACB16-9A25-4549-A970-BC72C7BF25AE}" type="presParOf" srcId="{FE42879F-3E04-45EB-B300-DA69D8A7AA6E}" destId="{F16C1608-7C35-4CFF-82C1-C0DB1C86ED2F}" srcOrd="2" destOrd="0" presId="urn:microsoft.com/office/officeart/2011/layout/TabList"/>
    <dgm:cxn modelId="{9FE28962-25C1-4EF1-A1CD-81685617A5A6}" type="presParOf" srcId="{F931F475-55BE-4DE3-9709-E3DA46B73408}" destId="{9A97DDC5-6F28-4C98-97C0-4634933C5B43}" srcOrd="13" destOrd="0" presId="urn:microsoft.com/office/officeart/2011/layout/TabList"/>
    <dgm:cxn modelId="{479F2D3E-9638-406E-AA16-23EC3EDAC7A3}" type="presParOf" srcId="{F931F475-55BE-4DE3-9709-E3DA46B73408}" destId="{7C29FF65-4F19-498E-8C5E-70A9A69F3B2A}" srcOrd="14" destOrd="0" presId="urn:microsoft.com/office/officeart/2011/layout/TabList"/>
    <dgm:cxn modelId="{5DDD0839-307E-412F-8930-B2957A5E5EB9}" type="presParOf" srcId="{7C29FF65-4F19-498E-8C5E-70A9A69F3B2A}" destId="{516619AE-F0F2-4715-A031-EAF1AFB9F055}" srcOrd="0" destOrd="0" presId="urn:microsoft.com/office/officeart/2011/layout/TabList"/>
    <dgm:cxn modelId="{0A0A2B73-8F13-4B06-8070-CF0EF9E9DFB6}" type="presParOf" srcId="{7C29FF65-4F19-498E-8C5E-70A9A69F3B2A}" destId="{F76AE5F0-C233-4017-8AFD-3A0D16C11D77}" srcOrd="1" destOrd="0" presId="urn:microsoft.com/office/officeart/2011/layout/TabList"/>
    <dgm:cxn modelId="{66FCE256-0C71-4AF0-B349-25A1E55F7DF4}" type="presParOf" srcId="{7C29FF65-4F19-498E-8C5E-70A9A69F3B2A}" destId="{29495114-FCFC-48F7-834C-A79A89C7AFB5}" srcOrd="2"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E6986-945A-4D87-B584-EA8BE95A995A}">
      <dsp:nvSpPr>
        <dsp:cNvPr id="0" name=""/>
        <dsp:cNvSpPr/>
      </dsp:nvSpPr>
      <dsp:spPr>
        <a:xfrm>
          <a:off x="0" y="4298294"/>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495114-FCFC-48F7-834C-A79A89C7AFB5}">
      <dsp:nvSpPr>
        <dsp:cNvPr id="0" name=""/>
        <dsp:cNvSpPr/>
      </dsp:nvSpPr>
      <dsp:spPr>
        <a:xfrm>
          <a:off x="0" y="3818416"/>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6C1608-7C35-4CFF-82C1-C0DB1C86ED2F}">
      <dsp:nvSpPr>
        <dsp:cNvPr id="0" name=""/>
        <dsp:cNvSpPr/>
      </dsp:nvSpPr>
      <dsp:spPr>
        <a:xfrm>
          <a:off x="0" y="3338538"/>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FBF68A-3573-467A-B972-51CB1868D9DF}">
      <dsp:nvSpPr>
        <dsp:cNvPr id="0" name=""/>
        <dsp:cNvSpPr/>
      </dsp:nvSpPr>
      <dsp:spPr>
        <a:xfrm>
          <a:off x="0" y="2858660"/>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63B71B-EE15-4BB2-9A95-E60372011F68}">
      <dsp:nvSpPr>
        <dsp:cNvPr id="0" name=""/>
        <dsp:cNvSpPr/>
      </dsp:nvSpPr>
      <dsp:spPr>
        <a:xfrm>
          <a:off x="0" y="2378782"/>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64A172-D538-47F7-BBCB-CE4EA909446C}">
      <dsp:nvSpPr>
        <dsp:cNvPr id="0" name=""/>
        <dsp:cNvSpPr/>
      </dsp:nvSpPr>
      <dsp:spPr>
        <a:xfrm>
          <a:off x="0" y="1898904"/>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97F69C-5FA5-4F8A-8736-628D46E1E497}">
      <dsp:nvSpPr>
        <dsp:cNvPr id="0" name=""/>
        <dsp:cNvSpPr/>
      </dsp:nvSpPr>
      <dsp:spPr>
        <a:xfrm>
          <a:off x="0" y="1419027"/>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241B92-5B80-49D9-B301-97D3BBD78454}">
      <dsp:nvSpPr>
        <dsp:cNvPr id="0" name=""/>
        <dsp:cNvSpPr/>
      </dsp:nvSpPr>
      <dsp:spPr>
        <a:xfrm>
          <a:off x="0" y="939149"/>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609C64-F050-48A9-A66B-EE396CD990FA}">
      <dsp:nvSpPr>
        <dsp:cNvPr id="0" name=""/>
        <dsp:cNvSpPr/>
      </dsp:nvSpPr>
      <dsp:spPr>
        <a:xfrm>
          <a:off x="0" y="459271"/>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5683EC-B473-4B17-9340-B7648048015D}">
      <dsp:nvSpPr>
        <dsp:cNvPr id="0" name=""/>
        <dsp:cNvSpPr/>
      </dsp:nvSpPr>
      <dsp:spPr>
        <a:xfrm>
          <a:off x="1574228" y="2244"/>
          <a:ext cx="4480496" cy="4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i="1" kern="1200" dirty="0">
              <a:cs typeface="Biome Light" panose="020B0303030204020804" pitchFamily="34" charset="0"/>
            </a:rPr>
            <a:t>Title of the broker</a:t>
          </a:r>
          <a:endParaRPr lang="en-IN" sz="1600" i="1" kern="1200" dirty="0"/>
        </a:p>
      </dsp:txBody>
      <dsp:txXfrm>
        <a:off x="1574228" y="2244"/>
        <a:ext cx="4480496" cy="457026"/>
      </dsp:txXfrm>
    </dsp:sp>
    <dsp:sp modelId="{9B53F45E-DB6A-4C7D-9CDA-4BB2428C686F}">
      <dsp:nvSpPr>
        <dsp:cNvPr id="0" name=""/>
        <dsp:cNvSpPr/>
      </dsp:nvSpPr>
      <dsp:spPr>
        <a:xfrm>
          <a:off x="0" y="2244"/>
          <a:ext cx="1574228" cy="457026"/>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BROKER TITLE</a:t>
          </a:r>
        </a:p>
      </dsp:txBody>
      <dsp:txXfrm>
        <a:off x="22314" y="24558"/>
        <a:ext cx="1529600" cy="434712"/>
      </dsp:txXfrm>
    </dsp:sp>
    <dsp:sp modelId="{973B2C09-8094-46A7-AF34-F139B1D71F2C}">
      <dsp:nvSpPr>
        <dsp:cNvPr id="0" name=""/>
        <dsp:cNvSpPr/>
      </dsp:nvSpPr>
      <dsp:spPr>
        <a:xfrm>
          <a:off x="1574228" y="482122"/>
          <a:ext cx="4480496" cy="4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dirty="0"/>
            <a:t>Type of the house</a:t>
          </a:r>
        </a:p>
      </dsp:txBody>
      <dsp:txXfrm>
        <a:off x="1574228" y="482122"/>
        <a:ext cx="4480496" cy="457026"/>
      </dsp:txXfrm>
    </dsp:sp>
    <dsp:sp modelId="{CE394CAE-07FC-4177-BDD7-F5268849A126}">
      <dsp:nvSpPr>
        <dsp:cNvPr id="0" name=""/>
        <dsp:cNvSpPr/>
      </dsp:nvSpPr>
      <dsp:spPr>
        <a:xfrm>
          <a:off x="0" y="482122"/>
          <a:ext cx="1574228" cy="457026"/>
        </a:xfrm>
        <a:prstGeom prst="round2SameRect">
          <a:avLst>
            <a:gd name="adj1" fmla="val 16670"/>
            <a:gd name="adj2" fmla="val 0"/>
          </a:avLst>
        </a:prstGeom>
        <a:solidFill>
          <a:schemeClr val="accent2">
            <a:hueOff val="6508"/>
            <a:satOff val="763"/>
            <a:lumOff val="-1544"/>
            <a:alphaOff val="0"/>
          </a:schemeClr>
        </a:solidFill>
        <a:ln w="12700" cap="flat" cmpd="sng" algn="ctr">
          <a:solidFill>
            <a:schemeClr val="accent2">
              <a:hueOff val="6508"/>
              <a:satOff val="763"/>
              <a:lumOff val="-15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TYPE</a:t>
          </a:r>
        </a:p>
      </dsp:txBody>
      <dsp:txXfrm>
        <a:off x="22314" y="504436"/>
        <a:ext cx="1529600" cy="434712"/>
      </dsp:txXfrm>
    </dsp:sp>
    <dsp:sp modelId="{42CBB92F-7791-4775-8BBA-FC0D5032C14C}">
      <dsp:nvSpPr>
        <dsp:cNvPr id="0" name=""/>
        <dsp:cNvSpPr/>
      </dsp:nvSpPr>
      <dsp:spPr>
        <a:xfrm>
          <a:off x="1574228" y="962000"/>
          <a:ext cx="4480496" cy="4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dirty="0"/>
            <a:t>Price of the house</a:t>
          </a:r>
          <a:endParaRPr lang="en-IN" sz="1600" kern="1200" dirty="0"/>
        </a:p>
      </dsp:txBody>
      <dsp:txXfrm>
        <a:off x="1574228" y="962000"/>
        <a:ext cx="4480496" cy="457026"/>
      </dsp:txXfrm>
    </dsp:sp>
    <dsp:sp modelId="{58D757B9-BEDB-4614-A1B7-8AB359A3A8BB}">
      <dsp:nvSpPr>
        <dsp:cNvPr id="0" name=""/>
        <dsp:cNvSpPr/>
      </dsp:nvSpPr>
      <dsp:spPr>
        <a:xfrm>
          <a:off x="0" y="962000"/>
          <a:ext cx="1574228" cy="457026"/>
        </a:xfrm>
        <a:prstGeom prst="round2SameRect">
          <a:avLst>
            <a:gd name="adj1" fmla="val 16670"/>
            <a:gd name="adj2" fmla="val 0"/>
          </a:avLst>
        </a:prstGeom>
        <a:solidFill>
          <a:schemeClr val="accent2">
            <a:hueOff val="13017"/>
            <a:satOff val="1526"/>
            <a:lumOff val="-3088"/>
            <a:alphaOff val="0"/>
          </a:schemeClr>
        </a:solidFill>
        <a:ln w="12700" cap="flat" cmpd="sng" algn="ctr">
          <a:solidFill>
            <a:schemeClr val="accent2">
              <a:hueOff val="13017"/>
              <a:satOff val="1526"/>
              <a:lumOff val="-30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PRICE</a:t>
          </a:r>
        </a:p>
      </dsp:txBody>
      <dsp:txXfrm>
        <a:off x="22314" y="984314"/>
        <a:ext cx="1529600" cy="434712"/>
      </dsp:txXfrm>
    </dsp:sp>
    <dsp:sp modelId="{37E3CDE1-CC12-4B49-9297-09CEC200FFEF}">
      <dsp:nvSpPr>
        <dsp:cNvPr id="0" name=""/>
        <dsp:cNvSpPr/>
      </dsp:nvSpPr>
      <dsp:spPr>
        <a:xfrm>
          <a:off x="1574228" y="1441878"/>
          <a:ext cx="4480496" cy="4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dirty="0"/>
            <a:t>Number of bedrooms</a:t>
          </a:r>
          <a:endParaRPr lang="en-IN" sz="1600" b="1" kern="1200" dirty="0"/>
        </a:p>
      </dsp:txBody>
      <dsp:txXfrm>
        <a:off x="1574228" y="1441878"/>
        <a:ext cx="4480496" cy="457026"/>
      </dsp:txXfrm>
    </dsp:sp>
    <dsp:sp modelId="{ACF8A1FD-95B6-4B2B-96B5-9872C7403579}">
      <dsp:nvSpPr>
        <dsp:cNvPr id="0" name=""/>
        <dsp:cNvSpPr/>
      </dsp:nvSpPr>
      <dsp:spPr>
        <a:xfrm>
          <a:off x="0" y="1441878"/>
          <a:ext cx="1574228" cy="457026"/>
        </a:xfrm>
        <a:prstGeom prst="round2SameRect">
          <a:avLst>
            <a:gd name="adj1" fmla="val 16670"/>
            <a:gd name="adj2" fmla="val 0"/>
          </a:avLst>
        </a:prstGeom>
        <a:solidFill>
          <a:schemeClr val="accent2">
            <a:hueOff val="19525"/>
            <a:satOff val="2289"/>
            <a:lumOff val="-4632"/>
            <a:alphaOff val="0"/>
          </a:schemeClr>
        </a:solidFill>
        <a:ln w="12700" cap="flat" cmpd="sng" algn="ctr">
          <a:solidFill>
            <a:schemeClr val="accent2">
              <a:hueOff val="19525"/>
              <a:satOff val="2289"/>
              <a:lumOff val="-463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BEDS</a:t>
          </a:r>
        </a:p>
      </dsp:txBody>
      <dsp:txXfrm>
        <a:off x="22314" y="1464192"/>
        <a:ext cx="1529600" cy="434712"/>
      </dsp:txXfrm>
    </dsp:sp>
    <dsp:sp modelId="{568DA960-785B-42CA-B235-062D47B50D1E}">
      <dsp:nvSpPr>
        <dsp:cNvPr id="0" name=""/>
        <dsp:cNvSpPr/>
      </dsp:nvSpPr>
      <dsp:spPr>
        <a:xfrm>
          <a:off x="1574228" y="1921756"/>
          <a:ext cx="4480496" cy="4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a:t>Number of bathrooms</a:t>
          </a:r>
          <a:endParaRPr lang="en-IN" sz="1600" b="1" kern="1200" dirty="0"/>
        </a:p>
      </dsp:txBody>
      <dsp:txXfrm>
        <a:off x="1574228" y="1921756"/>
        <a:ext cx="4480496" cy="457026"/>
      </dsp:txXfrm>
    </dsp:sp>
    <dsp:sp modelId="{B0EA7CDC-63CB-463A-9C56-50E059B45A29}">
      <dsp:nvSpPr>
        <dsp:cNvPr id="0" name=""/>
        <dsp:cNvSpPr/>
      </dsp:nvSpPr>
      <dsp:spPr>
        <a:xfrm>
          <a:off x="0" y="1921756"/>
          <a:ext cx="1574228" cy="457026"/>
        </a:xfrm>
        <a:prstGeom prst="round2SameRect">
          <a:avLst>
            <a:gd name="adj1" fmla="val 16670"/>
            <a:gd name="adj2" fmla="val 0"/>
          </a:avLst>
        </a:prstGeom>
        <a:solidFill>
          <a:schemeClr val="accent2">
            <a:hueOff val="26033"/>
            <a:satOff val="3051"/>
            <a:lumOff val="-6177"/>
            <a:alphaOff val="0"/>
          </a:schemeClr>
        </a:solidFill>
        <a:ln w="12700" cap="flat" cmpd="sng" algn="ctr">
          <a:solidFill>
            <a:schemeClr val="accent2">
              <a:hueOff val="26033"/>
              <a:satOff val="3051"/>
              <a:lumOff val="-6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BATH</a:t>
          </a:r>
        </a:p>
      </dsp:txBody>
      <dsp:txXfrm>
        <a:off x="22314" y="1944070"/>
        <a:ext cx="1529600" cy="434712"/>
      </dsp:txXfrm>
    </dsp:sp>
    <dsp:sp modelId="{09D30F06-F910-4393-AB22-91953780BE97}">
      <dsp:nvSpPr>
        <dsp:cNvPr id="0" name=""/>
        <dsp:cNvSpPr/>
      </dsp:nvSpPr>
      <dsp:spPr>
        <a:xfrm>
          <a:off x="1574228" y="2401634"/>
          <a:ext cx="4480496" cy="4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i="1" kern="1200" dirty="0"/>
            <a:t>Square footage of the property</a:t>
          </a:r>
          <a:endParaRPr lang="en-IN" sz="1600" b="1" kern="1200" dirty="0"/>
        </a:p>
      </dsp:txBody>
      <dsp:txXfrm>
        <a:off x="1574228" y="2401634"/>
        <a:ext cx="4480496" cy="457026"/>
      </dsp:txXfrm>
    </dsp:sp>
    <dsp:sp modelId="{D387CB33-9669-4AD1-AC6C-678452516480}">
      <dsp:nvSpPr>
        <dsp:cNvPr id="0" name=""/>
        <dsp:cNvSpPr/>
      </dsp:nvSpPr>
      <dsp:spPr>
        <a:xfrm>
          <a:off x="0" y="2401634"/>
          <a:ext cx="1574228" cy="457026"/>
        </a:xfrm>
        <a:prstGeom prst="round2SameRect">
          <a:avLst>
            <a:gd name="adj1" fmla="val 16670"/>
            <a:gd name="adj2" fmla="val 0"/>
          </a:avLst>
        </a:prstGeom>
        <a:solidFill>
          <a:schemeClr val="accent2">
            <a:hueOff val="32542"/>
            <a:satOff val="3814"/>
            <a:lumOff val="-7721"/>
            <a:alphaOff val="0"/>
          </a:schemeClr>
        </a:solidFill>
        <a:ln w="12700" cap="flat" cmpd="sng" algn="ctr">
          <a:solidFill>
            <a:schemeClr val="accent2">
              <a:hueOff val="32542"/>
              <a:satOff val="3814"/>
              <a:lumOff val="-77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PROPERTYSQFT</a:t>
          </a:r>
        </a:p>
      </dsp:txBody>
      <dsp:txXfrm>
        <a:off x="22314" y="2423948"/>
        <a:ext cx="1529600" cy="434712"/>
      </dsp:txXfrm>
    </dsp:sp>
    <dsp:sp modelId="{141931E3-89FF-43EA-86CE-26B8276F3717}">
      <dsp:nvSpPr>
        <dsp:cNvPr id="0" name=""/>
        <dsp:cNvSpPr/>
      </dsp:nvSpPr>
      <dsp:spPr>
        <a:xfrm>
          <a:off x="1574228" y="2881511"/>
          <a:ext cx="4480496" cy="4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i="1" kern="1200"/>
            <a:t>Full address of the house</a:t>
          </a:r>
          <a:endParaRPr lang="en-IN" sz="1600" b="1" kern="1200" dirty="0"/>
        </a:p>
      </dsp:txBody>
      <dsp:txXfrm>
        <a:off x="1574228" y="2881511"/>
        <a:ext cx="4480496" cy="457026"/>
      </dsp:txXfrm>
    </dsp:sp>
    <dsp:sp modelId="{71D90451-6BB6-471E-9910-64B29A66F1C3}">
      <dsp:nvSpPr>
        <dsp:cNvPr id="0" name=""/>
        <dsp:cNvSpPr/>
      </dsp:nvSpPr>
      <dsp:spPr>
        <a:xfrm>
          <a:off x="0" y="2881511"/>
          <a:ext cx="1574228" cy="457026"/>
        </a:xfrm>
        <a:prstGeom prst="round2SameRect">
          <a:avLst>
            <a:gd name="adj1" fmla="val 16670"/>
            <a:gd name="adj2" fmla="val 0"/>
          </a:avLst>
        </a:prstGeom>
        <a:solidFill>
          <a:schemeClr val="accent2">
            <a:hueOff val="39050"/>
            <a:satOff val="4577"/>
            <a:lumOff val="-9265"/>
            <a:alphaOff val="0"/>
          </a:schemeClr>
        </a:solidFill>
        <a:ln w="12700" cap="flat" cmpd="sng" algn="ctr">
          <a:solidFill>
            <a:schemeClr val="accent2">
              <a:hueOff val="39050"/>
              <a:satOff val="4577"/>
              <a:lumOff val="-92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ADDRESS</a:t>
          </a:r>
        </a:p>
      </dsp:txBody>
      <dsp:txXfrm>
        <a:off x="22314" y="2903825"/>
        <a:ext cx="1529600" cy="434712"/>
      </dsp:txXfrm>
    </dsp:sp>
    <dsp:sp modelId="{516619AE-F0F2-4715-A031-EAF1AFB9F055}">
      <dsp:nvSpPr>
        <dsp:cNvPr id="0" name=""/>
        <dsp:cNvSpPr/>
      </dsp:nvSpPr>
      <dsp:spPr>
        <a:xfrm>
          <a:off x="1574228" y="3361389"/>
          <a:ext cx="4480496" cy="4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a:t>State of the house</a:t>
          </a:r>
          <a:endParaRPr lang="en-IN" sz="1600" b="1" kern="1200" dirty="0"/>
        </a:p>
      </dsp:txBody>
      <dsp:txXfrm>
        <a:off x="1574228" y="3361389"/>
        <a:ext cx="4480496" cy="457026"/>
      </dsp:txXfrm>
    </dsp:sp>
    <dsp:sp modelId="{F76AE5F0-C233-4017-8AFD-3A0D16C11D77}">
      <dsp:nvSpPr>
        <dsp:cNvPr id="0" name=""/>
        <dsp:cNvSpPr/>
      </dsp:nvSpPr>
      <dsp:spPr>
        <a:xfrm>
          <a:off x="0" y="3361389"/>
          <a:ext cx="1574228" cy="457026"/>
        </a:xfrm>
        <a:prstGeom prst="round2SameRect">
          <a:avLst>
            <a:gd name="adj1" fmla="val 16670"/>
            <a:gd name="adj2" fmla="val 0"/>
          </a:avLst>
        </a:prstGeom>
        <a:solidFill>
          <a:schemeClr val="accent2">
            <a:hueOff val="45559"/>
            <a:satOff val="5340"/>
            <a:lumOff val="-10809"/>
            <a:alphaOff val="0"/>
          </a:schemeClr>
        </a:solidFill>
        <a:ln w="12700" cap="flat" cmpd="sng" algn="ctr">
          <a:solidFill>
            <a:schemeClr val="accent2">
              <a:hueOff val="45559"/>
              <a:satOff val="5340"/>
              <a:lumOff val="-108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STATE</a:t>
          </a:r>
        </a:p>
      </dsp:txBody>
      <dsp:txXfrm>
        <a:off x="22314" y="3383703"/>
        <a:ext cx="1529600" cy="434712"/>
      </dsp:txXfrm>
    </dsp:sp>
    <dsp:sp modelId="{5051E5AE-A0E1-4992-BF4C-10A199E42D7A}">
      <dsp:nvSpPr>
        <dsp:cNvPr id="0" name=""/>
        <dsp:cNvSpPr/>
      </dsp:nvSpPr>
      <dsp:spPr>
        <a:xfrm>
          <a:off x="1574228" y="3841267"/>
          <a:ext cx="4480496" cy="45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dirty="0"/>
            <a:t>Main address information</a:t>
          </a:r>
          <a:endParaRPr lang="en-IN" sz="1600" b="1" kern="1200" dirty="0"/>
        </a:p>
      </dsp:txBody>
      <dsp:txXfrm>
        <a:off x="1574228" y="3841267"/>
        <a:ext cx="4480496" cy="457026"/>
      </dsp:txXfrm>
    </dsp:sp>
    <dsp:sp modelId="{989E9232-1B76-4246-912C-86276ADDE5AE}">
      <dsp:nvSpPr>
        <dsp:cNvPr id="0" name=""/>
        <dsp:cNvSpPr/>
      </dsp:nvSpPr>
      <dsp:spPr>
        <a:xfrm>
          <a:off x="0" y="3841267"/>
          <a:ext cx="1574228" cy="457026"/>
        </a:xfrm>
        <a:prstGeom prst="round2SameRect">
          <a:avLst>
            <a:gd name="adj1" fmla="val 16670"/>
            <a:gd name="adj2" fmla="val 0"/>
          </a:avLst>
        </a:prstGeom>
        <a:solidFill>
          <a:schemeClr val="accent2">
            <a:hueOff val="52067"/>
            <a:satOff val="6103"/>
            <a:lumOff val="-12353"/>
            <a:alphaOff val="0"/>
          </a:schemeClr>
        </a:solidFill>
        <a:ln w="12700" cap="flat" cmpd="sng" algn="ctr">
          <a:solidFill>
            <a:schemeClr val="accent2">
              <a:hueOff val="52067"/>
              <a:satOff val="6103"/>
              <a:lumOff val="-1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MAIN_ADDRESS</a:t>
          </a:r>
        </a:p>
      </dsp:txBody>
      <dsp:txXfrm>
        <a:off x="22314" y="3863581"/>
        <a:ext cx="1529600" cy="434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95114-FCFC-48F7-834C-A79A89C7AFB5}">
      <dsp:nvSpPr>
        <dsp:cNvPr id="0" name=""/>
        <dsp:cNvSpPr/>
      </dsp:nvSpPr>
      <dsp:spPr>
        <a:xfrm>
          <a:off x="0" y="4297961"/>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6C1608-7C35-4CFF-82C1-C0DB1C86ED2F}">
      <dsp:nvSpPr>
        <dsp:cNvPr id="0" name=""/>
        <dsp:cNvSpPr/>
      </dsp:nvSpPr>
      <dsp:spPr>
        <a:xfrm>
          <a:off x="0" y="3757823"/>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FBF68A-3573-467A-B972-51CB1868D9DF}">
      <dsp:nvSpPr>
        <dsp:cNvPr id="0" name=""/>
        <dsp:cNvSpPr/>
      </dsp:nvSpPr>
      <dsp:spPr>
        <a:xfrm>
          <a:off x="0" y="3217685"/>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63B71B-EE15-4BB2-9A95-E60372011F68}">
      <dsp:nvSpPr>
        <dsp:cNvPr id="0" name=""/>
        <dsp:cNvSpPr/>
      </dsp:nvSpPr>
      <dsp:spPr>
        <a:xfrm>
          <a:off x="0" y="2677547"/>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64A172-D538-47F7-BBCB-CE4EA909446C}">
      <dsp:nvSpPr>
        <dsp:cNvPr id="0" name=""/>
        <dsp:cNvSpPr/>
      </dsp:nvSpPr>
      <dsp:spPr>
        <a:xfrm>
          <a:off x="0" y="2137409"/>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97F69C-5FA5-4F8A-8736-628D46E1E497}">
      <dsp:nvSpPr>
        <dsp:cNvPr id="0" name=""/>
        <dsp:cNvSpPr/>
      </dsp:nvSpPr>
      <dsp:spPr>
        <a:xfrm>
          <a:off x="0" y="1597270"/>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241B92-5B80-49D9-B301-97D3BBD78454}">
      <dsp:nvSpPr>
        <dsp:cNvPr id="0" name=""/>
        <dsp:cNvSpPr/>
      </dsp:nvSpPr>
      <dsp:spPr>
        <a:xfrm>
          <a:off x="0" y="1057132"/>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609C64-F050-48A9-A66B-EE396CD990FA}">
      <dsp:nvSpPr>
        <dsp:cNvPr id="0" name=""/>
        <dsp:cNvSpPr/>
      </dsp:nvSpPr>
      <dsp:spPr>
        <a:xfrm>
          <a:off x="0" y="516994"/>
          <a:ext cx="6054725"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5683EC-B473-4B17-9340-B7648048015D}">
      <dsp:nvSpPr>
        <dsp:cNvPr id="0" name=""/>
        <dsp:cNvSpPr/>
      </dsp:nvSpPr>
      <dsp:spPr>
        <a:xfrm>
          <a:off x="1574228" y="2577"/>
          <a:ext cx="4480496" cy="51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i="1" kern="1200" dirty="0"/>
            <a:t>Administrative area level 2 information</a:t>
          </a:r>
          <a:endParaRPr lang="en-IN" sz="1600" i="1" kern="1200" dirty="0"/>
        </a:p>
      </dsp:txBody>
      <dsp:txXfrm>
        <a:off x="1574228" y="2577"/>
        <a:ext cx="4480496" cy="514417"/>
      </dsp:txXfrm>
    </dsp:sp>
    <dsp:sp modelId="{9B53F45E-DB6A-4C7D-9CDA-4BB2428C686F}">
      <dsp:nvSpPr>
        <dsp:cNvPr id="0" name=""/>
        <dsp:cNvSpPr/>
      </dsp:nvSpPr>
      <dsp:spPr>
        <a:xfrm>
          <a:off x="0" y="2577"/>
          <a:ext cx="1574228" cy="514417"/>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ADMINISTRATIVE_AREA_LEVEL_2</a:t>
          </a:r>
          <a:endParaRPr lang="en-IN" sz="1600" kern="1200" dirty="0"/>
        </a:p>
      </dsp:txBody>
      <dsp:txXfrm>
        <a:off x="25116" y="27693"/>
        <a:ext cx="1523996" cy="489301"/>
      </dsp:txXfrm>
    </dsp:sp>
    <dsp:sp modelId="{973B2C09-8094-46A7-AF34-F139B1D71F2C}">
      <dsp:nvSpPr>
        <dsp:cNvPr id="0" name=""/>
        <dsp:cNvSpPr/>
      </dsp:nvSpPr>
      <dsp:spPr>
        <a:xfrm>
          <a:off x="1574228" y="542715"/>
          <a:ext cx="4480496" cy="51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a:t>Locality information</a:t>
          </a:r>
          <a:endParaRPr lang="en-IN" sz="1600" i="1" kern="1200" dirty="0"/>
        </a:p>
      </dsp:txBody>
      <dsp:txXfrm>
        <a:off x="1574228" y="542715"/>
        <a:ext cx="4480496" cy="514417"/>
      </dsp:txXfrm>
    </dsp:sp>
    <dsp:sp modelId="{CE394CAE-07FC-4177-BDD7-F5268849A126}">
      <dsp:nvSpPr>
        <dsp:cNvPr id="0" name=""/>
        <dsp:cNvSpPr/>
      </dsp:nvSpPr>
      <dsp:spPr>
        <a:xfrm>
          <a:off x="0" y="542715"/>
          <a:ext cx="1574228" cy="514417"/>
        </a:xfrm>
        <a:prstGeom prst="round2SameRect">
          <a:avLst>
            <a:gd name="adj1" fmla="val 16670"/>
            <a:gd name="adj2" fmla="val 0"/>
          </a:avLst>
        </a:prstGeom>
        <a:solidFill>
          <a:schemeClr val="accent2">
            <a:hueOff val="7438"/>
            <a:satOff val="872"/>
            <a:lumOff val="-1765"/>
            <a:alphaOff val="0"/>
          </a:schemeClr>
        </a:solidFill>
        <a:ln w="12700" cap="flat" cmpd="sng" algn="ctr">
          <a:solidFill>
            <a:schemeClr val="accent2">
              <a:hueOff val="7438"/>
              <a:satOff val="872"/>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LOCALITY</a:t>
          </a:r>
          <a:endParaRPr lang="en-IN" sz="1600" kern="1200" dirty="0"/>
        </a:p>
      </dsp:txBody>
      <dsp:txXfrm>
        <a:off x="25116" y="567831"/>
        <a:ext cx="1523996" cy="489301"/>
      </dsp:txXfrm>
    </dsp:sp>
    <dsp:sp modelId="{42CBB92F-7791-4775-8BBA-FC0D5032C14C}">
      <dsp:nvSpPr>
        <dsp:cNvPr id="0" name=""/>
        <dsp:cNvSpPr/>
      </dsp:nvSpPr>
      <dsp:spPr>
        <a:xfrm>
          <a:off x="1574228" y="1082853"/>
          <a:ext cx="4480496" cy="51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a:t>Sublocality information</a:t>
          </a:r>
          <a:endParaRPr lang="en-IN" sz="1600" kern="1200" dirty="0"/>
        </a:p>
      </dsp:txBody>
      <dsp:txXfrm>
        <a:off x="1574228" y="1082853"/>
        <a:ext cx="4480496" cy="514417"/>
      </dsp:txXfrm>
    </dsp:sp>
    <dsp:sp modelId="{58D757B9-BEDB-4614-A1B7-8AB359A3A8BB}">
      <dsp:nvSpPr>
        <dsp:cNvPr id="0" name=""/>
        <dsp:cNvSpPr/>
      </dsp:nvSpPr>
      <dsp:spPr>
        <a:xfrm>
          <a:off x="0" y="1082853"/>
          <a:ext cx="1574228" cy="514417"/>
        </a:xfrm>
        <a:prstGeom prst="round2SameRect">
          <a:avLst>
            <a:gd name="adj1" fmla="val 16670"/>
            <a:gd name="adj2" fmla="val 0"/>
          </a:avLst>
        </a:prstGeom>
        <a:solidFill>
          <a:schemeClr val="accent2">
            <a:hueOff val="14876"/>
            <a:satOff val="1744"/>
            <a:lumOff val="-3529"/>
            <a:alphaOff val="0"/>
          </a:schemeClr>
        </a:solidFill>
        <a:ln w="12700" cap="flat" cmpd="sng" algn="ctr">
          <a:solidFill>
            <a:schemeClr val="accent2">
              <a:hueOff val="14876"/>
              <a:satOff val="1744"/>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SUBLOCALITY</a:t>
          </a:r>
          <a:endParaRPr lang="en-IN" sz="1600" kern="1200" dirty="0"/>
        </a:p>
      </dsp:txBody>
      <dsp:txXfrm>
        <a:off x="25116" y="1107969"/>
        <a:ext cx="1523996" cy="489301"/>
      </dsp:txXfrm>
    </dsp:sp>
    <dsp:sp modelId="{37E3CDE1-CC12-4B49-9297-09CEC200FFEF}">
      <dsp:nvSpPr>
        <dsp:cNvPr id="0" name=""/>
        <dsp:cNvSpPr/>
      </dsp:nvSpPr>
      <dsp:spPr>
        <a:xfrm>
          <a:off x="1574228" y="1622991"/>
          <a:ext cx="4480496" cy="51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a:t>Street name</a:t>
          </a:r>
          <a:endParaRPr lang="en-IN" sz="1600" b="1" kern="1200" dirty="0"/>
        </a:p>
      </dsp:txBody>
      <dsp:txXfrm>
        <a:off x="1574228" y="1622991"/>
        <a:ext cx="4480496" cy="514417"/>
      </dsp:txXfrm>
    </dsp:sp>
    <dsp:sp modelId="{ACF8A1FD-95B6-4B2B-96B5-9872C7403579}">
      <dsp:nvSpPr>
        <dsp:cNvPr id="0" name=""/>
        <dsp:cNvSpPr/>
      </dsp:nvSpPr>
      <dsp:spPr>
        <a:xfrm>
          <a:off x="0" y="1622991"/>
          <a:ext cx="1574228" cy="514417"/>
        </a:xfrm>
        <a:prstGeom prst="round2SameRect">
          <a:avLst>
            <a:gd name="adj1" fmla="val 16670"/>
            <a:gd name="adj2" fmla="val 0"/>
          </a:avLst>
        </a:prstGeom>
        <a:solidFill>
          <a:schemeClr val="accent2">
            <a:hueOff val="22314"/>
            <a:satOff val="2616"/>
            <a:lumOff val="-5294"/>
            <a:alphaOff val="0"/>
          </a:schemeClr>
        </a:solidFill>
        <a:ln w="12700" cap="flat" cmpd="sng" algn="ctr">
          <a:solidFill>
            <a:schemeClr val="accent2">
              <a:hueOff val="22314"/>
              <a:satOff val="2616"/>
              <a:lumOff val="-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STREET_NAME</a:t>
          </a:r>
        </a:p>
      </dsp:txBody>
      <dsp:txXfrm>
        <a:off x="25116" y="1648107"/>
        <a:ext cx="1523996" cy="489301"/>
      </dsp:txXfrm>
    </dsp:sp>
    <dsp:sp modelId="{568DA960-785B-42CA-B235-062D47B50D1E}">
      <dsp:nvSpPr>
        <dsp:cNvPr id="0" name=""/>
        <dsp:cNvSpPr/>
      </dsp:nvSpPr>
      <dsp:spPr>
        <a:xfrm>
          <a:off x="1574228" y="2163129"/>
          <a:ext cx="4480496" cy="51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a:t>Long name</a:t>
          </a:r>
          <a:endParaRPr lang="en-IN" sz="1600" b="1" kern="1200" dirty="0"/>
        </a:p>
      </dsp:txBody>
      <dsp:txXfrm>
        <a:off x="1574228" y="2163129"/>
        <a:ext cx="4480496" cy="514417"/>
      </dsp:txXfrm>
    </dsp:sp>
    <dsp:sp modelId="{B0EA7CDC-63CB-463A-9C56-50E059B45A29}">
      <dsp:nvSpPr>
        <dsp:cNvPr id="0" name=""/>
        <dsp:cNvSpPr/>
      </dsp:nvSpPr>
      <dsp:spPr>
        <a:xfrm>
          <a:off x="0" y="2163129"/>
          <a:ext cx="1574228" cy="514417"/>
        </a:xfrm>
        <a:prstGeom prst="round2SameRect">
          <a:avLst>
            <a:gd name="adj1" fmla="val 16670"/>
            <a:gd name="adj2" fmla="val 0"/>
          </a:avLst>
        </a:prstGeom>
        <a:solidFill>
          <a:schemeClr val="accent2">
            <a:hueOff val="29753"/>
            <a:satOff val="3487"/>
            <a:lumOff val="-7059"/>
            <a:alphaOff val="0"/>
          </a:schemeClr>
        </a:solidFill>
        <a:ln w="12700" cap="flat" cmpd="sng" algn="ctr">
          <a:solidFill>
            <a:schemeClr val="accent2">
              <a:hueOff val="29753"/>
              <a:satOff val="3487"/>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LONG_NAME</a:t>
          </a:r>
        </a:p>
      </dsp:txBody>
      <dsp:txXfrm>
        <a:off x="25116" y="2188245"/>
        <a:ext cx="1523996" cy="489301"/>
      </dsp:txXfrm>
    </dsp:sp>
    <dsp:sp modelId="{09D30F06-F910-4393-AB22-91953780BE97}">
      <dsp:nvSpPr>
        <dsp:cNvPr id="0" name=""/>
        <dsp:cNvSpPr/>
      </dsp:nvSpPr>
      <dsp:spPr>
        <a:xfrm>
          <a:off x="1574228" y="2703268"/>
          <a:ext cx="4480496" cy="51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IN" sz="1600" i="1" kern="1200"/>
            <a:t>Formatted address</a:t>
          </a:r>
          <a:endParaRPr lang="en-IN" sz="1600" b="1" kern="1200" dirty="0"/>
        </a:p>
      </dsp:txBody>
      <dsp:txXfrm>
        <a:off x="1574228" y="2703268"/>
        <a:ext cx="4480496" cy="514417"/>
      </dsp:txXfrm>
    </dsp:sp>
    <dsp:sp modelId="{D387CB33-9669-4AD1-AC6C-678452516480}">
      <dsp:nvSpPr>
        <dsp:cNvPr id="0" name=""/>
        <dsp:cNvSpPr/>
      </dsp:nvSpPr>
      <dsp:spPr>
        <a:xfrm>
          <a:off x="0" y="2703268"/>
          <a:ext cx="1574228" cy="514417"/>
        </a:xfrm>
        <a:prstGeom prst="round2SameRect">
          <a:avLst>
            <a:gd name="adj1" fmla="val 16670"/>
            <a:gd name="adj2" fmla="val 0"/>
          </a:avLst>
        </a:prstGeom>
        <a:solidFill>
          <a:schemeClr val="accent2">
            <a:hueOff val="37191"/>
            <a:satOff val="4359"/>
            <a:lumOff val="-8824"/>
            <a:alphaOff val="0"/>
          </a:schemeClr>
        </a:solidFill>
        <a:ln w="12700" cap="flat" cmpd="sng" algn="ctr">
          <a:solidFill>
            <a:schemeClr val="accent2">
              <a:hueOff val="37191"/>
              <a:satOff val="4359"/>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FORMATTED_ADDRESS</a:t>
          </a:r>
        </a:p>
      </dsp:txBody>
      <dsp:txXfrm>
        <a:off x="25116" y="2728384"/>
        <a:ext cx="1523996" cy="489301"/>
      </dsp:txXfrm>
    </dsp:sp>
    <dsp:sp modelId="{141931E3-89FF-43EA-86CE-26B8276F3717}">
      <dsp:nvSpPr>
        <dsp:cNvPr id="0" name=""/>
        <dsp:cNvSpPr/>
      </dsp:nvSpPr>
      <dsp:spPr>
        <a:xfrm>
          <a:off x="1574228" y="3243406"/>
          <a:ext cx="4480496" cy="51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i="1" kern="1200"/>
            <a:t>Latitude coordinate of the house</a:t>
          </a:r>
          <a:endParaRPr lang="en-IN" sz="1600" b="1" kern="1200" dirty="0"/>
        </a:p>
      </dsp:txBody>
      <dsp:txXfrm>
        <a:off x="1574228" y="3243406"/>
        <a:ext cx="4480496" cy="514417"/>
      </dsp:txXfrm>
    </dsp:sp>
    <dsp:sp modelId="{71D90451-6BB6-471E-9910-64B29A66F1C3}">
      <dsp:nvSpPr>
        <dsp:cNvPr id="0" name=""/>
        <dsp:cNvSpPr/>
      </dsp:nvSpPr>
      <dsp:spPr>
        <a:xfrm>
          <a:off x="0" y="3243406"/>
          <a:ext cx="1574228" cy="514417"/>
        </a:xfrm>
        <a:prstGeom prst="round2SameRect">
          <a:avLst>
            <a:gd name="adj1" fmla="val 16670"/>
            <a:gd name="adj2" fmla="val 0"/>
          </a:avLst>
        </a:prstGeom>
        <a:solidFill>
          <a:schemeClr val="accent2">
            <a:hueOff val="44629"/>
            <a:satOff val="5231"/>
            <a:lumOff val="-10588"/>
            <a:alphaOff val="0"/>
          </a:schemeClr>
        </a:solidFill>
        <a:ln w="12700" cap="flat" cmpd="sng" algn="ctr">
          <a:solidFill>
            <a:schemeClr val="accent2">
              <a:hueOff val="44629"/>
              <a:satOff val="5231"/>
              <a:lumOff val="-10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dirty="0"/>
            <a:t>LATITUDE</a:t>
          </a:r>
        </a:p>
      </dsp:txBody>
      <dsp:txXfrm>
        <a:off x="25116" y="3268522"/>
        <a:ext cx="1523996" cy="489301"/>
      </dsp:txXfrm>
    </dsp:sp>
    <dsp:sp modelId="{516619AE-F0F2-4715-A031-EAF1AFB9F055}">
      <dsp:nvSpPr>
        <dsp:cNvPr id="0" name=""/>
        <dsp:cNvSpPr/>
      </dsp:nvSpPr>
      <dsp:spPr>
        <a:xfrm>
          <a:off x="1574228" y="3783544"/>
          <a:ext cx="4480496" cy="51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i="1" kern="1200"/>
            <a:t>Longitude coordinate of the house</a:t>
          </a:r>
          <a:endParaRPr lang="en-IN" sz="1600" b="1" kern="1200" dirty="0"/>
        </a:p>
      </dsp:txBody>
      <dsp:txXfrm>
        <a:off x="1574228" y="3783544"/>
        <a:ext cx="4480496" cy="514417"/>
      </dsp:txXfrm>
    </dsp:sp>
    <dsp:sp modelId="{F76AE5F0-C233-4017-8AFD-3A0D16C11D77}">
      <dsp:nvSpPr>
        <dsp:cNvPr id="0" name=""/>
        <dsp:cNvSpPr/>
      </dsp:nvSpPr>
      <dsp:spPr>
        <a:xfrm>
          <a:off x="0" y="3783544"/>
          <a:ext cx="1574228" cy="514417"/>
        </a:xfrm>
        <a:prstGeom prst="round2SameRect">
          <a:avLst>
            <a:gd name="adj1" fmla="val 16670"/>
            <a:gd name="adj2" fmla="val 0"/>
          </a:avLst>
        </a:prstGeom>
        <a:solidFill>
          <a:schemeClr val="accent2">
            <a:hueOff val="52067"/>
            <a:satOff val="6103"/>
            <a:lumOff val="-12353"/>
            <a:alphaOff val="0"/>
          </a:schemeClr>
        </a:solidFill>
        <a:ln w="12700" cap="flat" cmpd="sng" algn="ctr">
          <a:solidFill>
            <a:schemeClr val="accent2">
              <a:hueOff val="52067"/>
              <a:satOff val="6103"/>
              <a:lumOff val="-1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IN" sz="1600" b="1" kern="1200"/>
            <a:t>LONGITUDE</a:t>
          </a:r>
          <a:endParaRPr lang="en-IN" sz="1600" b="1" kern="1200" dirty="0"/>
        </a:p>
      </dsp:txBody>
      <dsp:txXfrm>
        <a:off x="25116" y="3808660"/>
        <a:ext cx="1523996" cy="489301"/>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7/31/2024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Business Insights</a:t>
            </a:r>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7/31/2024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a:t>Business Insights</a:t>
            </a:r>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7440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7/31/2024</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sldNum="0"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08580" TargetMode="External"/><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image" Target="../media/image18.png"/><Relationship Id="rId4" Type="http://schemas.microsoft.com/office/2014/relationships/chartEx" Target="../charts/chartEx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3740301" y="2576326"/>
            <a:ext cx="4711398" cy="1695637"/>
          </a:xfrm>
        </p:spPr>
        <p:txBody>
          <a:bodyPr/>
          <a:lstStyle/>
          <a:p>
            <a:r>
              <a:rPr lang="en-US" dirty="0"/>
              <a:t>Business </a:t>
            </a:r>
            <a:br>
              <a:rPr lang="en-US" dirty="0"/>
            </a:br>
            <a:r>
              <a:rPr lang="en-US" dirty="0"/>
              <a:t>Insights</a:t>
            </a:r>
            <a:br>
              <a:rPr lang="en-US" dirty="0"/>
            </a:br>
            <a:r>
              <a:rPr lang="en-US" sz="3200" dirty="0">
                <a:solidFill>
                  <a:schemeClr val="accent4"/>
                </a:solidFill>
              </a:rPr>
              <a:t>New York Housing Market</a:t>
            </a:r>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4053658" y="1895715"/>
            <a:ext cx="4011310" cy="708325"/>
          </a:xfrm>
        </p:spPr>
        <p:txBody>
          <a:bodyPr/>
          <a:lstStyle/>
          <a:p>
            <a:r>
              <a:rPr lang="en-US" dirty="0"/>
              <a:t>Data Science SQL Mini-Project</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sz="2000" dirty="0"/>
              <a:t>By </a:t>
            </a:r>
            <a:r>
              <a:rPr lang="en-US" sz="2800" dirty="0"/>
              <a:t>KHUSHI</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D338-885C-ECB1-7226-EC56DA5F207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CBF5621-501B-3B5D-0C4E-666BBAF3C79D}"/>
              </a:ext>
            </a:extLst>
          </p:cNvPr>
          <p:cNvSpPr>
            <a:spLocks noGrp="1"/>
          </p:cNvSpPr>
          <p:nvPr>
            <p:ph type="title"/>
          </p:nvPr>
        </p:nvSpPr>
        <p:spPr>
          <a:xfrm>
            <a:off x="838200" y="363883"/>
            <a:ext cx="10515600" cy="700115"/>
          </a:xfrm>
        </p:spPr>
        <p:txBody>
          <a:bodyPr/>
          <a:lstStyle/>
          <a:p>
            <a:r>
              <a:rPr lang="en-US" sz="4000" dirty="0"/>
              <a:t>4. Count of Houses by Brokers</a:t>
            </a:r>
          </a:p>
        </p:txBody>
      </p:sp>
      <p:graphicFrame>
        <p:nvGraphicFramePr>
          <p:cNvPr id="16" name="Content Placeholder 5" descr="chart">
            <a:extLst>
              <a:ext uri="{FF2B5EF4-FFF2-40B4-BE49-F238E27FC236}">
                <a16:creationId xmlns:a16="http://schemas.microsoft.com/office/drawing/2014/main" id="{88C2E624-741D-8060-72C0-CA8B108B9E98}"/>
              </a:ext>
            </a:extLst>
          </p:cNvPr>
          <p:cNvGraphicFramePr>
            <a:graphicFrameLocks/>
          </p:cNvGraphicFramePr>
          <p:nvPr>
            <p:extLst>
              <p:ext uri="{D42A27DB-BD31-4B8C-83A1-F6EECF244321}">
                <p14:modId xmlns:p14="http://schemas.microsoft.com/office/powerpoint/2010/main" val="3516375751"/>
              </p:ext>
            </p:extLst>
          </p:nvPr>
        </p:nvGraphicFramePr>
        <p:xfrm>
          <a:off x="784225" y="1384300"/>
          <a:ext cx="10623550" cy="3887788"/>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108F1C80-8CF0-027E-F88E-0930EC2E24F9}"/>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32DB175-976E-CBB7-A56B-81F7C1FE5B84}"/>
              </a:ext>
            </a:extLst>
          </p:cNvPr>
          <p:cNvSpPr txBox="1"/>
          <p:nvPr/>
        </p:nvSpPr>
        <p:spPr>
          <a:xfrm>
            <a:off x="2975588" y="5473700"/>
            <a:ext cx="7098290" cy="369332"/>
          </a:xfrm>
          <a:prstGeom prst="rect">
            <a:avLst/>
          </a:prstGeom>
          <a:noFill/>
        </p:spPr>
        <p:txBody>
          <a:bodyPr wrap="square" rtlCol="0">
            <a:spAutoFit/>
          </a:bodyPr>
          <a:lstStyle/>
          <a:p>
            <a:r>
              <a:rPr lang="en-US" b="1" dirty="0"/>
              <a:t>It shows the 5 brokers with the highest number of listed houses.</a:t>
            </a:r>
          </a:p>
        </p:txBody>
      </p:sp>
      <p:sp>
        <p:nvSpPr>
          <p:cNvPr id="5" name="Hexagon 4">
            <a:extLst>
              <a:ext uri="{FF2B5EF4-FFF2-40B4-BE49-F238E27FC236}">
                <a16:creationId xmlns:a16="http://schemas.microsoft.com/office/drawing/2014/main" id="{52599CD0-7C9D-7200-A662-B691B334B495}"/>
              </a:ext>
            </a:extLst>
          </p:cNvPr>
          <p:cNvSpPr/>
          <p:nvPr/>
        </p:nvSpPr>
        <p:spPr>
          <a:xfrm>
            <a:off x="2428875" y="5454912"/>
            <a:ext cx="382190" cy="32030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7233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349A9-D506-E86A-D582-A77DD5A78DB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7F63132-A1E0-4E05-3536-E3BB9DA8CB28}"/>
              </a:ext>
            </a:extLst>
          </p:cNvPr>
          <p:cNvSpPr>
            <a:spLocks noGrp="1"/>
          </p:cNvSpPr>
          <p:nvPr>
            <p:ph type="title"/>
          </p:nvPr>
        </p:nvSpPr>
        <p:spPr>
          <a:xfrm>
            <a:off x="838200" y="363883"/>
            <a:ext cx="10515600" cy="700115"/>
          </a:xfrm>
        </p:spPr>
        <p:txBody>
          <a:bodyPr/>
          <a:lstStyle/>
          <a:p>
            <a:r>
              <a:rPr lang="en-US" sz="4000" dirty="0"/>
              <a:t>5. Count of Houses by Street Name</a:t>
            </a:r>
          </a:p>
        </p:txBody>
      </p:sp>
      <p:graphicFrame>
        <p:nvGraphicFramePr>
          <p:cNvPr id="16" name="Content Placeholder 5" descr="chart">
            <a:extLst>
              <a:ext uri="{FF2B5EF4-FFF2-40B4-BE49-F238E27FC236}">
                <a16:creationId xmlns:a16="http://schemas.microsoft.com/office/drawing/2014/main" id="{D10E7E26-4BB4-AB60-7D22-4DA4613CF506}"/>
              </a:ext>
            </a:extLst>
          </p:cNvPr>
          <p:cNvGraphicFramePr>
            <a:graphicFrameLocks/>
          </p:cNvGraphicFramePr>
          <p:nvPr>
            <p:extLst>
              <p:ext uri="{D42A27DB-BD31-4B8C-83A1-F6EECF244321}">
                <p14:modId xmlns:p14="http://schemas.microsoft.com/office/powerpoint/2010/main" val="2147257591"/>
              </p:ext>
            </p:extLst>
          </p:nvPr>
        </p:nvGraphicFramePr>
        <p:xfrm>
          <a:off x="1092199" y="1384300"/>
          <a:ext cx="10058401" cy="3887788"/>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46197A0D-EA07-6469-7B95-71B72C36B1ED}"/>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7EC17E1-2CA4-1CCF-309D-E8262FAE5406}"/>
              </a:ext>
            </a:extLst>
          </p:cNvPr>
          <p:cNvSpPr txBox="1"/>
          <p:nvPr/>
        </p:nvSpPr>
        <p:spPr>
          <a:xfrm>
            <a:off x="2975588" y="5473700"/>
            <a:ext cx="7098290" cy="646331"/>
          </a:xfrm>
          <a:prstGeom prst="rect">
            <a:avLst/>
          </a:prstGeom>
          <a:noFill/>
        </p:spPr>
        <p:txBody>
          <a:bodyPr wrap="square" rtlCol="0">
            <a:spAutoFit/>
          </a:bodyPr>
          <a:lstStyle/>
          <a:p>
            <a:r>
              <a:rPr lang="en-US" b="1" dirty="0"/>
              <a:t>It shows the 5 most common street names with maximum number of houses.</a:t>
            </a:r>
          </a:p>
        </p:txBody>
      </p:sp>
      <p:sp>
        <p:nvSpPr>
          <p:cNvPr id="5" name="Hexagon 4">
            <a:extLst>
              <a:ext uri="{FF2B5EF4-FFF2-40B4-BE49-F238E27FC236}">
                <a16:creationId xmlns:a16="http://schemas.microsoft.com/office/drawing/2014/main" id="{B444B62B-C2C0-6DC4-1E0C-5FC68E0E7B2C}"/>
              </a:ext>
            </a:extLst>
          </p:cNvPr>
          <p:cNvSpPr/>
          <p:nvPr/>
        </p:nvSpPr>
        <p:spPr>
          <a:xfrm>
            <a:off x="2428875" y="5454912"/>
            <a:ext cx="382190" cy="32030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08571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B9E51-34F5-B1E8-BBFA-36D987733D1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E615569-6633-505E-3F78-61E2062FC364}"/>
              </a:ext>
            </a:extLst>
          </p:cNvPr>
          <p:cNvSpPr>
            <a:spLocks noGrp="1"/>
          </p:cNvSpPr>
          <p:nvPr>
            <p:ph type="title"/>
          </p:nvPr>
        </p:nvSpPr>
        <p:spPr>
          <a:xfrm>
            <a:off x="838200" y="363883"/>
            <a:ext cx="10515600" cy="700115"/>
          </a:xfrm>
        </p:spPr>
        <p:txBody>
          <a:bodyPr/>
          <a:lstStyle/>
          <a:p>
            <a:r>
              <a:rPr lang="en-US" sz="4000" dirty="0"/>
              <a:t>6. Average Number of Beds and Baths by Type</a:t>
            </a:r>
          </a:p>
        </p:txBody>
      </p:sp>
      <p:graphicFrame>
        <p:nvGraphicFramePr>
          <p:cNvPr id="16" name="Content Placeholder 5" descr="chart">
            <a:extLst>
              <a:ext uri="{FF2B5EF4-FFF2-40B4-BE49-F238E27FC236}">
                <a16:creationId xmlns:a16="http://schemas.microsoft.com/office/drawing/2014/main" id="{9CF34B57-3F77-6078-7189-AC6524EF171A}"/>
              </a:ext>
            </a:extLst>
          </p:cNvPr>
          <p:cNvGraphicFramePr>
            <a:graphicFrameLocks/>
          </p:cNvGraphicFramePr>
          <p:nvPr>
            <p:extLst>
              <p:ext uri="{D42A27DB-BD31-4B8C-83A1-F6EECF244321}">
                <p14:modId xmlns:p14="http://schemas.microsoft.com/office/powerpoint/2010/main" val="290887249"/>
              </p:ext>
            </p:extLst>
          </p:nvPr>
        </p:nvGraphicFramePr>
        <p:xfrm>
          <a:off x="550069" y="1485106"/>
          <a:ext cx="11018043" cy="3887788"/>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882C9B95-C1E2-5E8E-3B7F-578E445DC942}"/>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9A47335-10BB-C975-0497-2B7B8DC7FEDF}"/>
              </a:ext>
            </a:extLst>
          </p:cNvPr>
          <p:cNvSpPr txBox="1"/>
          <p:nvPr/>
        </p:nvSpPr>
        <p:spPr>
          <a:xfrm>
            <a:off x="2975588" y="5473700"/>
            <a:ext cx="7098290" cy="646331"/>
          </a:xfrm>
          <a:prstGeom prst="rect">
            <a:avLst/>
          </a:prstGeom>
          <a:noFill/>
        </p:spPr>
        <p:txBody>
          <a:bodyPr wrap="square" rtlCol="0">
            <a:spAutoFit/>
          </a:bodyPr>
          <a:lstStyle/>
          <a:p>
            <a:r>
              <a:rPr lang="en-US" b="1" dirty="0"/>
              <a:t>It provides insights into the variation in capacity of houses depending on types of houses.</a:t>
            </a:r>
          </a:p>
        </p:txBody>
      </p:sp>
      <p:sp>
        <p:nvSpPr>
          <p:cNvPr id="5" name="Hexagon 4">
            <a:extLst>
              <a:ext uri="{FF2B5EF4-FFF2-40B4-BE49-F238E27FC236}">
                <a16:creationId xmlns:a16="http://schemas.microsoft.com/office/drawing/2014/main" id="{F4824249-0183-4EC6-D25F-C484435EA03E}"/>
              </a:ext>
            </a:extLst>
          </p:cNvPr>
          <p:cNvSpPr/>
          <p:nvPr/>
        </p:nvSpPr>
        <p:spPr>
          <a:xfrm>
            <a:off x="2428875" y="5454912"/>
            <a:ext cx="382190" cy="32030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5105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A3689-E013-A1AD-7063-FF0A7116C0D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8565760-6FC1-9F49-929B-1C7BD24522A1}"/>
              </a:ext>
            </a:extLst>
          </p:cNvPr>
          <p:cNvSpPr>
            <a:spLocks noGrp="1"/>
          </p:cNvSpPr>
          <p:nvPr>
            <p:ph type="title"/>
          </p:nvPr>
        </p:nvSpPr>
        <p:spPr>
          <a:xfrm>
            <a:off x="838200" y="363883"/>
            <a:ext cx="10515600" cy="700115"/>
          </a:xfrm>
        </p:spPr>
        <p:txBody>
          <a:bodyPr/>
          <a:lstStyle/>
          <a:p>
            <a:r>
              <a:rPr lang="en-US" sz="4000" dirty="0"/>
              <a:t>7. Count of Houses in New York State </a:t>
            </a:r>
          </a:p>
        </p:txBody>
      </p:sp>
      <p:graphicFrame>
        <p:nvGraphicFramePr>
          <p:cNvPr id="16" name="Content Placeholder 5" descr="chart">
            <a:extLst>
              <a:ext uri="{FF2B5EF4-FFF2-40B4-BE49-F238E27FC236}">
                <a16:creationId xmlns:a16="http://schemas.microsoft.com/office/drawing/2014/main" id="{FABE9DFF-9CA9-9E24-0A43-FA3293445D3F}"/>
              </a:ext>
            </a:extLst>
          </p:cNvPr>
          <p:cNvGraphicFramePr>
            <a:graphicFrameLocks/>
          </p:cNvGraphicFramePr>
          <p:nvPr>
            <p:extLst>
              <p:ext uri="{D42A27DB-BD31-4B8C-83A1-F6EECF244321}">
                <p14:modId xmlns:p14="http://schemas.microsoft.com/office/powerpoint/2010/main" val="760722978"/>
              </p:ext>
            </p:extLst>
          </p:nvPr>
        </p:nvGraphicFramePr>
        <p:xfrm>
          <a:off x="1078706" y="1235075"/>
          <a:ext cx="9958388" cy="3887788"/>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7C6A6FEA-D863-7390-CBA1-088A75271957}"/>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58EA5D7-0CAA-BCC6-55B3-D1C4066072D7}"/>
              </a:ext>
            </a:extLst>
          </p:cNvPr>
          <p:cNvSpPr txBox="1"/>
          <p:nvPr/>
        </p:nvSpPr>
        <p:spPr>
          <a:xfrm>
            <a:off x="2975588" y="5473700"/>
            <a:ext cx="7098290" cy="646331"/>
          </a:xfrm>
          <a:prstGeom prst="rect">
            <a:avLst/>
          </a:prstGeom>
          <a:noFill/>
        </p:spPr>
        <p:txBody>
          <a:bodyPr wrap="square" rtlCol="0">
            <a:spAutoFit/>
          </a:bodyPr>
          <a:lstStyle/>
          <a:p>
            <a:r>
              <a:rPr lang="en-US" b="1" dirty="0"/>
              <a:t>It provides insight into the total count of houses based on types of houses available in New York state.</a:t>
            </a:r>
          </a:p>
        </p:txBody>
      </p:sp>
      <p:sp>
        <p:nvSpPr>
          <p:cNvPr id="5" name="Hexagon 4">
            <a:extLst>
              <a:ext uri="{FF2B5EF4-FFF2-40B4-BE49-F238E27FC236}">
                <a16:creationId xmlns:a16="http://schemas.microsoft.com/office/drawing/2014/main" id="{46EB78C0-4063-A088-9710-54A864DCE88A}"/>
              </a:ext>
            </a:extLst>
          </p:cNvPr>
          <p:cNvSpPr/>
          <p:nvPr/>
        </p:nvSpPr>
        <p:spPr>
          <a:xfrm>
            <a:off x="2428875" y="5454912"/>
            <a:ext cx="382190" cy="32030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9075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B08FE8A-898C-FC2A-6DD7-2811573D44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03EEC-D465-B035-21D1-9823C9CD3EC9}"/>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57B0179C-D37C-CD2A-1FDA-E5E128C7E4C0}"/>
              </a:ext>
            </a:extLst>
          </p:cNvPr>
          <p:cNvSpPr>
            <a:spLocks noGrp="1"/>
          </p:cNvSpPr>
          <p:nvPr>
            <p:ph type="body" sz="quarter" idx="10"/>
          </p:nvPr>
        </p:nvSpPr>
        <p:spPr>
          <a:xfrm>
            <a:off x="550332" y="1961827"/>
            <a:ext cx="5350935" cy="4438973"/>
          </a:xfrm>
        </p:spPr>
        <p:txBody>
          <a:bodyPr/>
          <a:lstStyle/>
          <a:p>
            <a:pPr marL="342900" indent="-342900">
              <a:buClr>
                <a:schemeClr val="accent4"/>
              </a:buClr>
              <a:buFont typeface="Wingdings" panose="05000000000000000000" pitchFamily="2" charset="2"/>
              <a:buChar char="§"/>
            </a:pPr>
            <a:r>
              <a:rPr lang="en-US" dirty="0">
                <a:solidFill>
                  <a:schemeClr val="tx1"/>
                </a:solidFill>
              </a:rPr>
              <a:t>New York has the highest prices and count of houses. </a:t>
            </a:r>
          </a:p>
          <a:p>
            <a:pPr marL="342900" indent="-342900">
              <a:buClr>
                <a:schemeClr val="accent4"/>
              </a:buClr>
              <a:buFont typeface="Wingdings" panose="05000000000000000000" pitchFamily="2" charset="2"/>
              <a:buChar char="§"/>
            </a:pPr>
            <a:r>
              <a:rPr lang="en-US" dirty="0">
                <a:solidFill>
                  <a:schemeClr val="tx1"/>
                </a:solidFill>
              </a:rPr>
              <a:t>Bronx has the lowest prices and count of houses.</a:t>
            </a:r>
          </a:p>
          <a:p>
            <a:pPr marL="342900" indent="-342900">
              <a:buClr>
                <a:schemeClr val="accent4"/>
              </a:buClr>
              <a:buFont typeface="Wingdings" panose="05000000000000000000" pitchFamily="2" charset="2"/>
              <a:buChar char="§"/>
            </a:pPr>
            <a:r>
              <a:rPr lang="en-US" dirty="0">
                <a:solidFill>
                  <a:schemeClr val="tx1"/>
                </a:solidFill>
              </a:rPr>
              <a:t>Co-op types of houses are the houses available in every state and has the highest count. These are affordable by all kinds of buyers.</a:t>
            </a:r>
          </a:p>
          <a:p>
            <a:pPr marL="342900" indent="-342900">
              <a:buClr>
                <a:schemeClr val="accent4"/>
              </a:buClr>
              <a:buFont typeface="Wingdings" panose="05000000000000000000" pitchFamily="2" charset="2"/>
              <a:buChar char="§"/>
            </a:pPr>
            <a:r>
              <a:rPr lang="en-US" dirty="0">
                <a:solidFill>
                  <a:schemeClr val="tx1"/>
                </a:solidFill>
              </a:rPr>
              <a:t>Whereas, Townhouse types of houses are most expensive and luxurious houses.</a:t>
            </a:r>
          </a:p>
          <a:p>
            <a:pPr marL="342900" indent="-342900">
              <a:buClr>
                <a:schemeClr val="accent4"/>
              </a:buClr>
              <a:buFont typeface="Wingdings" panose="05000000000000000000" pitchFamily="2" charset="2"/>
              <a:buChar char="§"/>
            </a:pPr>
            <a:r>
              <a:rPr lang="en-US" dirty="0">
                <a:solidFill>
                  <a:schemeClr val="tx1"/>
                </a:solidFill>
              </a:rPr>
              <a:t>COMPASS broker deals on large scale and has the highest listings in every area.</a:t>
            </a:r>
          </a:p>
          <a:p>
            <a:pPr marL="342900" indent="-342900">
              <a:buClr>
                <a:schemeClr val="accent4"/>
              </a:buClr>
              <a:buFont typeface="Wingdings" panose="05000000000000000000" pitchFamily="2" charset="2"/>
              <a:buChar char="§"/>
            </a:pPr>
            <a:r>
              <a:rPr lang="en-US" dirty="0">
                <a:solidFill>
                  <a:schemeClr val="tx1"/>
                </a:solidFill>
              </a:rPr>
              <a:t>Manhattan street has the highest count of houses and are mostly preferred by buyers.</a:t>
            </a:r>
          </a:p>
        </p:txBody>
      </p:sp>
      <p:pic>
        <p:nvPicPr>
          <p:cNvPr id="20" name="Picture Placeholder 8" descr="close up of bridge">
            <a:extLst>
              <a:ext uri="{FF2B5EF4-FFF2-40B4-BE49-F238E27FC236}">
                <a16:creationId xmlns:a16="http://schemas.microsoft.com/office/drawing/2014/main" id="{6B3D8D46-5E3B-8373-5E3A-518313BEC17D}"/>
              </a:ext>
            </a:extLst>
          </p:cNvPr>
          <p:cNvPicPr>
            <a:picLocks noGrp="1" noChangeAspect="1"/>
          </p:cNvPicPr>
          <p:nvPr>
            <p:ph type="pic" sz="quarter" idx="13"/>
          </p:nvPr>
        </p:nvPicPr>
        <p:blipFill rotWithShape="1">
          <a:blip r:embed="rId2"/>
          <a:srcRect l="17082" r="17082"/>
          <a:stretch/>
        </p:blipFill>
        <p:spPr>
          <a:xfrm>
            <a:off x="6172200" y="541867"/>
            <a:ext cx="5541962" cy="5611813"/>
          </a:xfrm>
        </p:spPr>
      </p:pic>
      <p:sp>
        <p:nvSpPr>
          <p:cNvPr id="5" name="Rectangle 4">
            <a:extLst>
              <a:ext uri="{FF2B5EF4-FFF2-40B4-BE49-F238E27FC236}">
                <a16:creationId xmlns:a16="http://schemas.microsoft.com/office/drawing/2014/main" id="{FFE3C4AF-60F4-5FBB-1D2E-431DC96398EF}"/>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1352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805213"/>
            <a:ext cx="6917267" cy="830997"/>
          </a:xfrm>
        </p:spPr>
        <p:txBody>
          <a:bodyPr/>
          <a:lstStyle/>
          <a:p>
            <a:r>
              <a:rPr lang="en-US" dirty="0"/>
              <a:t>Challenges and Lessons</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Challenges</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p:txBody>
          <a:bodyPr/>
          <a:lstStyle/>
          <a:p>
            <a:pPr>
              <a:spcBef>
                <a:spcPts val="0"/>
              </a:spcBef>
            </a:pPr>
            <a:r>
              <a:rPr lang="en-US" dirty="0"/>
              <a:t>Finding insights from the database</a:t>
            </a:r>
            <a:br>
              <a:rPr lang="en-US" dirty="0"/>
            </a:br>
            <a:endParaRPr lang="en-US" dirty="0"/>
          </a:p>
          <a:p>
            <a:pPr>
              <a:spcBef>
                <a:spcPts val="0"/>
              </a:spcBef>
            </a:pPr>
            <a:r>
              <a:rPr lang="en-US" dirty="0"/>
              <a:t>Relating them as per the requirements</a:t>
            </a:r>
            <a:br>
              <a:rPr lang="en-US" dirty="0"/>
            </a:br>
            <a:endParaRPr lang="en-US" dirty="0"/>
          </a:p>
          <a:p>
            <a:pPr>
              <a:spcBef>
                <a:spcPts val="0"/>
              </a:spcBef>
            </a:pPr>
            <a:r>
              <a:rPr lang="en-US" dirty="0"/>
              <a:t>Maintaining the accuracy and consistency of data.</a:t>
            </a:r>
            <a:br>
              <a:rPr lang="en-US" dirty="0"/>
            </a:br>
            <a:endParaRPr lang="en-US" dirty="0"/>
          </a:p>
          <a:p>
            <a:pPr>
              <a:spcBef>
                <a:spcPts val="0"/>
              </a:spcBef>
            </a:pPr>
            <a:r>
              <a:rPr lang="en-US" dirty="0"/>
              <a:t>Effective presentation</a:t>
            </a:r>
            <a:br>
              <a:rPr lang="en-US" dirty="0"/>
            </a:br>
            <a:endParaRPr lang="en-US" dirty="0"/>
          </a:p>
          <a:p>
            <a:pPr>
              <a:spcBef>
                <a:spcPts val="0"/>
              </a:spcBef>
            </a:pPr>
            <a:r>
              <a:rPr lang="en-US" dirty="0"/>
              <a:t>Adjusting content to present within the time frame.</a:t>
            </a:r>
          </a:p>
        </p:txBody>
      </p:sp>
      <p:sp>
        <p:nvSpPr>
          <p:cNvPr id="11" name="Text Placeholder 10">
            <a:extLst>
              <a:ext uri="{FF2B5EF4-FFF2-40B4-BE49-F238E27FC236}">
                <a16:creationId xmlns:a16="http://schemas.microsoft.com/office/drawing/2014/main" id="{C42BCCC6-6D52-4984-A92F-8B1A8A903210}"/>
              </a:ext>
            </a:extLst>
          </p:cNvPr>
          <p:cNvSpPr>
            <a:spLocks noGrp="1"/>
          </p:cNvSpPr>
          <p:nvPr>
            <p:ph type="body" sz="quarter" idx="15"/>
          </p:nvPr>
        </p:nvSpPr>
        <p:spPr/>
        <p:txBody>
          <a:bodyPr/>
          <a:lstStyle/>
          <a:p>
            <a:r>
              <a:rPr lang="en-US" dirty="0"/>
              <a:t>Lessons</a:t>
            </a:r>
          </a:p>
        </p:txBody>
      </p:sp>
      <p:sp>
        <p:nvSpPr>
          <p:cNvPr id="13" name="Text Placeholder 12">
            <a:extLst>
              <a:ext uri="{FF2B5EF4-FFF2-40B4-BE49-F238E27FC236}">
                <a16:creationId xmlns:a16="http://schemas.microsoft.com/office/drawing/2014/main" id="{35E2CA68-BFC9-485F-A53E-F4C27258EF06}"/>
              </a:ext>
            </a:extLst>
          </p:cNvPr>
          <p:cNvSpPr>
            <a:spLocks noGrp="1"/>
          </p:cNvSpPr>
          <p:nvPr>
            <p:ph type="body" sz="quarter" idx="16"/>
          </p:nvPr>
        </p:nvSpPr>
        <p:spPr>
          <a:xfrm>
            <a:off x="6464300" y="2677067"/>
            <a:ext cx="5067300" cy="3988052"/>
          </a:xfrm>
        </p:spPr>
        <p:txBody>
          <a:bodyPr/>
          <a:lstStyle/>
          <a:p>
            <a:pPr>
              <a:spcBef>
                <a:spcPts val="0"/>
              </a:spcBef>
            </a:pPr>
            <a:r>
              <a:rPr lang="en-US" dirty="0"/>
              <a:t>Utilizing advanced analytics techniques</a:t>
            </a:r>
            <a:br>
              <a:rPr lang="en-US" dirty="0"/>
            </a:br>
            <a:endParaRPr lang="en-US" dirty="0"/>
          </a:p>
          <a:p>
            <a:pPr>
              <a:spcBef>
                <a:spcPts val="0"/>
              </a:spcBef>
            </a:pPr>
            <a:r>
              <a:rPr lang="en-US" dirty="0"/>
              <a:t>Using SQL in practical prospect</a:t>
            </a:r>
            <a:br>
              <a:rPr lang="en-US" dirty="0"/>
            </a:br>
            <a:endParaRPr lang="en-US" dirty="0"/>
          </a:p>
          <a:p>
            <a:pPr>
              <a:spcBef>
                <a:spcPts val="0"/>
              </a:spcBef>
            </a:pPr>
            <a:r>
              <a:rPr lang="en-US" dirty="0"/>
              <a:t>Finding the real world insights</a:t>
            </a:r>
            <a:br>
              <a:rPr lang="en-US" dirty="0"/>
            </a:br>
            <a:endParaRPr lang="en-US" dirty="0"/>
          </a:p>
          <a:p>
            <a:pPr>
              <a:spcBef>
                <a:spcPts val="0"/>
              </a:spcBef>
            </a:pPr>
            <a:r>
              <a:rPr lang="en-US" dirty="0"/>
              <a:t> Analytical thinking</a:t>
            </a:r>
            <a:br>
              <a:rPr lang="en-US" dirty="0"/>
            </a:br>
            <a:endParaRPr lang="en-US" dirty="0"/>
          </a:p>
          <a:p>
            <a:pPr>
              <a:spcBef>
                <a:spcPts val="0"/>
              </a:spcBef>
            </a:pPr>
            <a:r>
              <a:rPr lang="en-US" dirty="0"/>
              <a:t>Communication of insights</a:t>
            </a:r>
          </a:p>
          <a:p>
            <a:pPr>
              <a:spcBef>
                <a:spcPts val="0"/>
              </a:spcBef>
            </a:pPr>
            <a:endParaRPr lang="en-US" dirty="0"/>
          </a:p>
          <a:p>
            <a:pPr>
              <a:spcBef>
                <a:spcPts val="0"/>
              </a:spcBef>
            </a:pPr>
            <a:r>
              <a:rPr lang="en-US" dirty="0"/>
              <a:t>Arranging data to look effective</a:t>
            </a:r>
          </a:p>
          <a:p>
            <a:endParaRPr lang="en-US" dirty="0"/>
          </a:p>
        </p:txBody>
      </p:sp>
      <p:sp>
        <p:nvSpPr>
          <p:cNvPr id="3" name="Rectangle 2">
            <a:extLst>
              <a:ext uri="{FF2B5EF4-FFF2-40B4-BE49-F238E27FC236}">
                <a16:creationId xmlns:a16="http://schemas.microsoft.com/office/drawing/2014/main" id="{8AB3D009-B575-9053-36A2-4C1F278FF990}"/>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737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70F9-6357-5B16-8E21-E3DFD8658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387445-A146-E751-7940-A4C4622A6B67}"/>
              </a:ext>
            </a:extLst>
          </p:cNvPr>
          <p:cNvSpPr>
            <a:spLocks noGrp="1"/>
          </p:cNvSpPr>
          <p:nvPr>
            <p:ph type="title"/>
          </p:nvPr>
        </p:nvSpPr>
        <p:spPr>
          <a:xfrm>
            <a:off x="660399" y="805213"/>
            <a:ext cx="6917267" cy="830997"/>
          </a:xfrm>
        </p:spPr>
        <p:txBody>
          <a:bodyPr/>
          <a:lstStyle/>
          <a:p>
            <a:r>
              <a:rPr lang="en-US" dirty="0"/>
              <a:t>Future Work</a:t>
            </a:r>
          </a:p>
          <a:p>
            <a:endParaRPr lang="en-US" dirty="0"/>
          </a:p>
        </p:txBody>
      </p:sp>
      <p:pic>
        <p:nvPicPr>
          <p:cNvPr id="25" name="Picture Placeholder 4" descr="close up of building">
            <a:extLst>
              <a:ext uri="{FF2B5EF4-FFF2-40B4-BE49-F238E27FC236}">
                <a16:creationId xmlns:a16="http://schemas.microsoft.com/office/drawing/2014/main" id="{2A0A6910-B18E-DD78-0B9F-89D3FA2D6286}"/>
              </a:ext>
            </a:extLst>
          </p:cNvPr>
          <p:cNvPicPr>
            <a:picLocks noGrp="1" noChangeAspect="1"/>
          </p:cNvPicPr>
          <p:nvPr>
            <p:ph type="pic" sz="quarter" idx="17"/>
          </p:nvPr>
        </p:nvPicPr>
        <p:blipFill rotWithShape="1">
          <a:blip r:embed="rId2"/>
          <a:srcRect t="10082" b="10082"/>
          <a:stretch/>
        </p:blipFill>
        <p:spPr>
          <a:xfrm>
            <a:off x="9261475" y="0"/>
            <a:ext cx="2930525" cy="1560513"/>
          </a:xfrm>
        </p:spPr>
      </p:pic>
      <p:sp>
        <p:nvSpPr>
          <p:cNvPr id="13" name="Text Placeholder 12">
            <a:extLst>
              <a:ext uri="{FF2B5EF4-FFF2-40B4-BE49-F238E27FC236}">
                <a16:creationId xmlns:a16="http://schemas.microsoft.com/office/drawing/2014/main" id="{184309C8-8071-3023-DB43-A5FB1B95FC4E}"/>
              </a:ext>
            </a:extLst>
          </p:cNvPr>
          <p:cNvSpPr>
            <a:spLocks noGrp="1"/>
          </p:cNvSpPr>
          <p:nvPr>
            <p:ph type="body" sz="quarter" idx="16"/>
          </p:nvPr>
        </p:nvSpPr>
        <p:spPr>
          <a:xfrm>
            <a:off x="660399" y="2235220"/>
            <a:ext cx="9063567" cy="3315210"/>
          </a:xfrm>
        </p:spPr>
        <p:txBody>
          <a:bodyPr/>
          <a:lstStyle/>
          <a:p>
            <a:r>
              <a:rPr lang="en-US" dirty="0"/>
              <a:t>Exploring trends in the New York housing market, such as identifying emerging neighborhoods or predicting future price movements. </a:t>
            </a:r>
          </a:p>
          <a:p>
            <a:endParaRPr lang="en-US" dirty="0"/>
          </a:p>
          <a:p>
            <a:r>
              <a:rPr lang="en-US" dirty="0"/>
              <a:t>Conducting sentiment analysis on real estate listings or customer reviews could also offer insights into buyer preferences and sentiments. </a:t>
            </a:r>
          </a:p>
          <a:p>
            <a:endParaRPr lang="en-US" dirty="0"/>
          </a:p>
          <a:p>
            <a:r>
              <a:rPr lang="en-US" dirty="0"/>
              <a:t>Overall, continuing to refine and expand the analysis based on new data sources and methodologies can help stakeholders make more informed decisions in the real estate market.</a:t>
            </a:r>
          </a:p>
        </p:txBody>
      </p:sp>
      <p:sp>
        <p:nvSpPr>
          <p:cNvPr id="3" name="Rectangle 2">
            <a:extLst>
              <a:ext uri="{FF2B5EF4-FFF2-40B4-BE49-F238E27FC236}">
                <a16:creationId xmlns:a16="http://schemas.microsoft.com/office/drawing/2014/main" id="{50058B48-DA1C-C1EF-3D55-6ADCE6ADB86E}"/>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1546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a:xfrm>
            <a:off x="4127927" y="3001565"/>
            <a:ext cx="3924934" cy="854869"/>
          </a:xfrm>
        </p:spPr>
        <p:txBody>
          <a:bodyPr/>
          <a:lstStyle/>
          <a:p>
            <a:r>
              <a:rPr lang="en-US" sz="6600" b="0" dirty="0"/>
              <a:t>Thank You</a:t>
            </a:r>
          </a:p>
        </p:txBody>
      </p:sp>
    </p:spTree>
    <p:extLst>
      <p:ext uri="{BB962C8B-B14F-4D97-AF65-F5344CB8AC3E}">
        <p14:creationId xmlns:p14="http://schemas.microsoft.com/office/powerpoint/2010/main" val="4101399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Introduction</a:t>
            </a:r>
          </a:p>
          <a:p>
            <a:r>
              <a:rPr lang="en-US" dirty="0"/>
              <a:t>Dataset Overview</a:t>
            </a:r>
          </a:p>
          <a:p>
            <a:r>
              <a:rPr lang="en-US" dirty="0"/>
              <a:t>Methodology</a:t>
            </a:r>
          </a:p>
          <a:p>
            <a:r>
              <a:rPr lang="en-US" dirty="0"/>
              <a:t>Insights</a:t>
            </a:r>
          </a:p>
          <a:p>
            <a:r>
              <a:rPr lang="en-US" dirty="0"/>
              <a:t>Conclusion</a:t>
            </a:r>
          </a:p>
          <a:p>
            <a:r>
              <a:rPr lang="en-US" dirty="0"/>
              <a:t>Future Work</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
        <p:nvSpPr>
          <p:cNvPr id="2" name="Rectangle 1">
            <a:extLst>
              <a:ext uri="{FF2B5EF4-FFF2-40B4-BE49-F238E27FC236}">
                <a16:creationId xmlns:a16="http://schemas.microsoft.com/office/drawing/2014/main" id="{5FB98C04-1327-FCAE-6126-066B1CEA76D1}"/>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190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additive="base">
                                        <p:cTn id="12"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additive="base">
                                        <p:cTn id="22"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 calcmode="lin" valueType="num">
                                      <p:cBhvr additive="base">
                                        <p:cTn id="32"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321469" y="1758950"/>
            <a:ext cx="6000750" cy="4934744"/>
          </a:xfrm>
        </p:spPr>
        <p:txBody>
          <a:bodyPr/>
          <a:lstStyle/>
          <a:p>
            <a:pPr>
              <a:buFont typeface="Wingdings" panose="05000000000000000000" pitchFamily="2" charset="2"/>
              <a:buChar char="q"/>
            </a:pPr>
            <a:r>
              <a:rPr lang="en-US" b="1" dirty="0"/>
              <a:t>DATASET</a:t>
            </a:r>
          </a:p>
          <a:p>
            <a:pPr marL="0" indent="0">
              <a:buNone/>
            </a:pPr>
            <a:r>
              <a:rPr lang="en-US" sz="1600" dirty="0"/>
              <a:t>The dataset provided contains information about various houses, based on the brokers, types, price range, capacity and location of the houses.</a:t>
            </a:r>
            <a:br>
              <a:rPr lang="en-US" sz="1600" dirty="0"/>
            </a:br>
            <a:endParaRPr lang="en-US" sz="1600" dirty="0"/>
          </a:p>
          <a:p>
            <a:pPr>
              <a:buFont typeface="Wingdings" panose="05000000000000000000" pitchFamily="2" charset="2"/>
              <a:buChar char="q"/>
            </a:pPr>
            <a:r>
              <a:rPr lang="en-US" b="1" dirty="0"/>
              <a:t>OBJECTIVE</a:t>
            </a:r>
          </a:p>
          <a:p>
            <a:pPr marL="0" indent="0">
              <a:buNone/>
            </a:pPr>
            <a:r>
              <a:rPr lang="en-US" sz="1600" dirty="0"/>
              <a:t>The project objectives involve analyzing this dataset to gain insights and understand the trends in the New York housing market.</a:t>
            </a:r>
            <a:br>
              <a:rPr lang="en-US" sz="1600" dirty="0"/>
            </a:br>
            <a:endParaRPr lang="en-US" sz="1600" dirty="0"/>
          </a:p>
          <a:p>
            <a:pPr>
              <a:buFont typeface="Wingdings" panose="05000000000000000000" pitchFamily="2" charset="2"/>
              <a:buChar char="q"/>
            </a:pPr>
            <a:r>
              <a:rPr lang="en-US" b="1" dirty="0"/>
              <a:t>SIGNIFICANCE</a:t>
            </a:r>
          </a:p>
          <a:p>
            <a:pPr marL="0" indent="0">
              <a:buNone/>
            </a:pPr>
            <a:r>
              <a:rPr lang="en-US" sz="1600" dirty="0"/>
              <a:t>This analysis provide valuable information for real estate professionals and investors looking to understand trends in the New York housing market. Brokers can use these insights to tailor their listings based on popular property types and locations with high demand. Also, understanding average prices per square foot and bedroom distribution can help in pricing strategies and market positioning.</a:t>
            </a:r>
          </a:p>
          <a:p>
            <a:pPr marL="0" indent="0">
              <a:buNone/>
            </a:pPr>
            <a:endParaRPr lang="en-US" dirty="0"/>
          </a:p>
          <a:p>
            <a:pPr marL="0" indent="0">
              <a:buNone/>
            </a:pPr>
            <a:br>
              <a:rPr lang="en-US" dirty="0"/>
            </a:br>
            <a:endParaRPr lang="en-US" dirty="0"/>
          </a:p>
        </p:txBody>
      </p:sp>
      <p:pic>
        <p:nvPicPr>
          <p:cNvPr id="4" name="Picture Placeholder 3">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2549" r="22549"/>
          <a:stretch/>
        </p:blipFill>
        <p:spPr/>
      </p:pic>
      <p:sp>
        <p:nvSpPr>
          <p:cNvPr id="2" name="Rectangle 1">
            <a:extLst>
              <a:ext uri="{FF2B5EF4-FFF2-40B4-BE49-F238E27FC236}">
                <a16:creationId xmlns:a16="http://schemas.microsoft.com/office/drawing/2014/main" id="{3AF2A577-9866-6925-6439-5D5E085D4B50}"/>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677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BF11-2091-7B6D-B755-1C15CB60F274}"/>
              </a:ext>
            </a:extLst>
          </p:cNvPr>
          <p:cNvSpPr>
            <a:spLocks noGrp="1"/>
          </p:cNvSpPr>
          <p:nvPr>
            <p:ph type="title"/>
          </p:nvPr>
        </p:nvSpPr>
        <p:spPr/>
        <p:txBody>
          <a:bodyPr/>
          <a:lstStyle/>
          <a:p>
            <a:r>
              <a:rPr kumimoji="0" lang="en-US" sz="4800" b="1" i="0" u="none" strike="noStrike" kern="1200" cap="none" spc="0" normalizeH="0" baseline="0" noProof="0" dirty="0">
                <a:ln>
                  <a:noFill/>
                </a:ln>
                <a:solidFill>
                  <a:prstClr val="black"/>
                </a:solidFill>
                <a:effectLst/>
                <a:uLnTx/>
                <a:uFillTx/>
                <a:latin typeface="Corbel"/>
                <a:ea typeface="+mj-ea"/>
                <a:cs typeface="+mj-cs"/>
              </a:rPr>
              <a:t>Dataset Overview</a:t>
            </a:r>
            <a:endParaRPr lang="en-IN" dirty="0"/>
          </a:p>
        </p:txBody>
      </p:sp>
      <p:graphicFrame>
        <p:nvGraphicFramePr>
          <p:cNvPr id="5" name="Diagram 4">
            <a:extLst>
              <a:ext uri="{FF2B5EF4-FFF2-40B4-BE49-F238E27FC236}">
                <a16:creationId xmlns:a16="http://schemas.microsoft.com/office/drawing/2014/main" id="{CC5D828F-579A-950F-CF31-7206259A823A}"/>
              </a:ext>
            </a:extLst>
          </p:cNvPr>
          <p:cNvGraphicFramePr/>
          <p:nvPr>
            <p:extLst>
              <p:ext uri="{D42A27DB-BD31-4B8C-83A1-F6EECF244321}">
                <p14:modId xmlns:p14="http://schemas.microsoft.com/office/powerpoint/2010/main" val="2829856764"/>
              </p:ext>
            </p:extLst>
          </p:nvPr>
        </p:nvGraphicFramePr>
        <p:xfrm>
          <a:off x="432000" y="1909761"/>
          <a:ext cx="6054725" cy="4300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F1676BC5-99F4-F535-D716-3804F2AC2143}"/>
              </a:ext>
            </a:extLst>
          </p:cNvPr>
          <p:cNvGraphicFramePr/>
          <p:nvPr>
            <p:extLst>
              <p:ext uri="{D42A27DB-BD31-4B8C-83A1-F6EECF244321}">
                <p14:modId xmlns:p14="http://schemas.microsoft.com/office/powerpoint/2010/main" val="2744762621"/>
              </p:ext>
            </p:extLst>
          </p:nvPr>
        </p:nvGraphicFramePr>
        <p:xfrm>
          <a:off x="5770562" y="2124047"/>
          <a:ext cx="6054725" cy="43005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ectangle 7">
            <a:extLst>
              <a:ext uri="{FF2B5EF4-FFF2-40B4-BE49-F238E27FC236}">
                <a16:creationId xmlns:a16="http://schemas.microsoft.com/office/drawing/2014/main" id="{96FE632F-D530-DD47-C4BC-E388D1A6D701}"/>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593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Methodology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Exploring Data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600" kern="1200" dirty="0"/>
              <a:t> Exploring the dataset thoroughly</a:t>
            </a:r>
            <a:endParaRPr kumimoji="0" lang="en-US" sz="1600" b="0" i="0" u="none" strike="noStrike" kern="1200" cap="none" spc="0" normalizeH="0" baseline="0" noProof="0" dirty="0">
              <a:ln>
                <a:noFill/>
              </a:ln>
              <a:effectLst/>
              <a:uLnTx/>
              <a:uFillTx/>
              <a:latin typeface="+mn-lt"/>
              <a:ea typeface="+mn-ea"/>
              <a:cs typeface="Biome Light" panose="020B0303030204020804" pitchFamily="34" charset="0"/>
            </a:endParaRP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293" y="2125176"/>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Data Interpretation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 Interpreting the results based on analysis</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Filter">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3513" y="3618467"/>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Data Cleaning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 Checking for errors and correcting them</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73648" y="3606850"/>
            <a:ext cx="548640" cy="548640"/>
          </a:xfrm>
          <a:prstGeom prst="rect">
            <a:avLst/>
          </a:prstGeom>
        </p:spPr>
      </p:pic>
      <p:sp>
        <p:nvSpPr>
          <p:cNvPr id="9" name="TextBox 8">
            <a:extLst>
              <a:ext uri="{FF2B5EF4-FFF2-40B4-BE49-F238E27FC236}">
                <a16:creationId xmlns:a16="http://schemas.microsoft.com/office/drawing/2014/main" id="{BBD1A11C-0D13-40D5-A96C-6C9C65FDED12}"/>
              </a:ext>
            </a:extLst>
          </p:cNvPr>
          <p:cNvSpPr txBox="1"/>
          <p:nvPr/>
        </p:nvSpPr>
        <p:spPr>
          <a:xfrm>
            <a:off x="7504954" y="3531563"/>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Insight Generation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 Generating meaningful business insights</a:t>
            </a:r>
          </a:p>
        </p:txBody>
      </p:sp>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513" y="4872722"/>
            <a:ext cx="548640" cy="548640"/>
          </a:xfrm>
          <a:prstGeom prst="rect">
            <a:avLst/>
          </a:prstGeom>
        </p:spPr>
      </p:pic>
      <p:sp>
        <p:nvSpPr>
          <p:cNvPr id="17" name="TextBox 16">
            <a:extLst>
              <a:ext uri="{FF2B5EF4-FFF2-40B4-BE49-F238E27FC236}">
                <a16:creationId xmlns:a16="http://schemas.microsoft.com/office/drawing/2014/main" id="{4B6D4D59-1662-44D5-B239-F9F86487BE32}"/>
              </a:ext>
            </a:extLst>
          </p:cNvPr>
          <p:cNvSpPr txBox="1"/>
          <p:nvPr/>
        </p:nvSpPr>
        <p:spPr>
          <a:xfrm>
            <a:off x="1748531" y="4723888"/>
            <a:ext cx="3657600" cy="9130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Data Analysis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 Applying techniques to the data to</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 discover patterns or relationships.</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descr="Presentation with bar chart RTL">
            <a:extLst>
              <a:ext uri="{FF2B5EF4-FFF2-40B4-BE49-F238E27FC236}">
                <a16:creationId xmlns:a16="http://schemas.microsoft.com/office/drawing/2014/main" id="{44B68078-72CC-45F5-9CD3-20C37D3298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73648" y="4861105"/>
            <a:ext cx="548640" cy="548640"/>
          </a:xfrm>
          <a:prstGeom prst="rect">
            <a:avLst/>
          </a:prstGeom>
        </p:spPr>
      </p:pic>
      <p:sp>
        <p:nvSpPr>
          <p:cNvPr id="15" name="TextBox 14">
            <a:extLst>
              <a:ext uri="{FF2B5EF4-FFF2-40B4-BE49-F238E27FC236}">
                <a16:creationId xmlns:a16="http://schemas.microsoft.com/office/drawing/2014/main" id="{802A63E6-17C3-4C42-AD30-C1D1236CE8C7}"/>
              </a:ext>
            </a:extLst>
          </p:cNvPr>
          <p:cNvSpPr txBox="1"/>
          <p:nvPr/>
        </p:nvSpPr>
        <p:spPr>
          <a:xfrm>
            <a:off x="7504954" y="4723888"/>
            <a:ext cx="3657600" cy="11346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Data Visualization &amp; Story Telling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cs typeface="Biome Light" panose="020B0303030204020804" pitchFamily="34" charset="0"/>
              </a:rPr>
              <a:t> </a:t>
            </a: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Visualizing data to make it more</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 understandable and providing a clear</a:t>
            </a:r>
            <a:b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b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 picture of the findings</a:t>
            </a:r>
            <a:endParaRPr lang="en-US" sz="1600" dirty="0"/>
          </a:p>
        </p:txBody>
      </p:sp>
      <p:sp>
        <p:nvSpPr>
          <p:cNvPr id="3" name="Rectangle 2">
            <a:extLst>
              <a:ext uri="{FF2B5EF4-FFF2-40B4-BE49-F238E27FC236}">
                <a16:creationId xmlns:a16="http://schemas.microsoft.com/office/drawing/2014/main" id="{2866D7D9-2BA5-4A45-40CA-6A465163E8D0}"/>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2067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13" grpId="0"/>
      <p:bldP spid="9" grpId="0"/>
      <p:bldP spid="17"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dirty="0">
                <a:latin typeface="Calibri Light" panose="020F0302020204030204" pitchFamily="34" charset="0"/>
                <a:ea typeface="+mn-ea"/>
                <a:cs typeface="+mn-cs"/>
              </a:rPr>
              <a:t>Business Insights</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a:xfrm>
            <a:off x="838200" y="363883"/>
            <a:ext cx="10515600" cy="700115"/>
          </a:xfrm>
        </p:spPr>
        <p:txBody>
          <a:bodyPr/>
          <a:lstStyle/>
          <a:p>
            <a:r>
              <a:rPr lang="en-US" sz="4000" dirty="0"/>
              <a:t>1. Average Price &amp; Count by Type</a:t>
            </a:r>
          </a:p>
        </p:txBody>
      </p:sp>
      <p:graphicFrame>
        <p:nvGraphicFramePr>
          <p:cNvPr id="16" name="Content Placeholder 5" descr="chart">
            <a:extLst>
              <a:ext uri="{FF2B5EF4-FFF2-40B4-BE49-F238E27FC236}">
                <a16:creationId xmlns:a16="http://schemas.microsoft.com/office/drawing/2014/main" id="{BBB34574-6177-4514-8D8E-C0DCBFBE0D93}"/>
              </a:ext>
            </a:extLst>
          </p:cNvPr>
          <p:cNvGraphicFramePr>
            <a:graphicFrameLocks/>
          </p:cNvGraphicFramePr>
          <p:nvPr>
            <p:extLst>
              <p:ext uri="{D42A27DB-BD31-4B8C-83A1-F6EECF244321}">
                <p14:modId xmlns:p14="http://schemas.microsoft.com/office/powerpoint/2010/main" val="2371637496"/>
              </p:ext>
            </p:extLst>
          </p:nvPr>
        </p:nvGraphicFramePr>
        <p:xfrm>
          <a:off x="680243" y="1384300"/>
          <a:ext cx="10831513" cy="4089400"/>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F46E7411-8B5F-026C-0419-2980DC523BEA}"/>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3D72779-18DA-9E76-212D-D60DEAAE716E}"/>
              </a:ext>
            </a:extLst>
          </p:cNvPr>
          <p:cNvSpPr txBox="1"/>
          <p:nvPr/>
        </p:nvSpPr>
        <p:spPr>
          <a:xfrm>
            <a:off x="2975588" y="5473700"/>
            <a:ext cx="7098290" cy="923330"/>
          </a:xfrm>
          <a:prstGeom prst="rect">
            <a:avLst/>
          </a:prstGeom>
          <a:noFill/>
        </p:spPr>
        <p:txBody>
          <a:bodyPr wrap="square" rtlCol="0">
            <a:spAutoFit/>
          </a:bodyPr>
          <a:lstStyle/>
          <a:p>
            <a:r>
              <a:rPr lang="en-US" b="1" dirty="0"/>
              <a:t>It provides insight into the price variation and total count of houses based on different types of houses.</a:t>
            </a:r>
          </a:p>
          <a:p>
            <a:endParaRPr lang="en-US" b="1" dirty="0"/>
          </a:p>
        </p:txBody>
      </p:sp>
      <p:sp>
        <p:nvSpPr>
          <p:cNvPr id="5" name="Hexagon 4">
            <a:extLst>
              <a:ext uri="{FF2B5EF4-FFF2-40B4-BE49-F238E27FC236}">
                <a16:creationId xmlns:a16="http://schemas.microsoft.com/office/drawing/2014/main" id="{78333DD9-7CCC-A60D-55D7-F09CE5BD0C23}"/>
              </a:ext>
            </a:extLst>
          </p:cNvPr>
          <p:cNvSpPr/>
          <p:nvPr/>
        </p:nvSpPr>
        <p:spPr>
          <a:xfrm>
            <a:off x="2428875" y="5454912"/>
            <a:ext cx="382190" cy="32030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88702E7-4C85-E67F-C331-32447E5E5432}"/>
              </a:ext>
            </a:extLst>
          </p:cNvPr>
          <p:cNvSpPr txBox="1"/>
          <p:nvPr/>
        </p:nvSpPr>
        <p:spPr>
          <a:xfrm>
            <a:off x="249356" y="2637404"/>
            <a:ext cx="369332" cy="446597"/>
          </a:xfrm>
          <a:prstGeom prst="rect">
            <a:avLst/>
          </a:prstGeom>
          <a:noFill/>
        </p:spPr>
        <p:txBody>
          <a:bodyPr vert="vert270" wrap="none" rtlCol="0">
            <a:spAutoFit/>
          </a:bodyPr>
          <a:lstStyle/>
          <a:p>
            <a:r>
              <a:rPr lang="en-IN" sz="1200" dirty="0"/>
              <a:t>PRICE</a:t>
            </a:r>
          </a:p>
        </p:txBody>
      </p:sp>
      <p:sp>
        <p:nvSpPr>
          <p:cNvPr id="9" name="TextBox 8">
            <a:extLst>
              <a:ext uri="{FF2B5EF4-FFF2-40B4-BE49-F238E27FC236}">
                <a16:creationId xmlns:a16="http://schemas.microsoft.com/office/drawing/2014/main" id="{FDB206B6-0FC5-87D4-5424-87C658A8AE83}"/>
              </a:ext>
            </a:extLst>
          </p:cNvPr>
          <p:cNvSpPr txBox="1"/>
          <p:nvPr/>
        </p:nvSpPr>
        <p:spPr>
          <a:xfrm>
            <a:off x="11573311" y="2526797"/>
            <a:ext cx="369332" cy="542906"/>
          </a:xfrm>
          <a:prstGeom prst="rect">
            <a:avLst/>
          </a:prstGeom>
          <a:noFill/>
        </p:spPr>
        <p:txBody>
          <a:bodyPr vert="vert" wrap="none" rtlCol="0">
            <a:spAutoFit/>
          </a:bodyPr>
          <a:lstStyle/>
          <a:p>
            <a:r>
              <a:rPr lang="en-IN" sz="1200" dirty="0"/>
              <a:t>COUNT</a:t>
            </a:r>
          </a:p>
        </p:txBody>
      </p:sp>
    </p:spTree>
    <p:extLst>
      <p:ext uri="{BB962C8B-B14F-4D97-AF65-F5344CB8AC3E}">
        <p14:creationId xmlns:p14="http://schemas.microsoft.com/office/powerpoint/2010/main" val="2580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25E6F-795D-3518-A7F3-5BE694BCC64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405AEAE-3488-A693-CE92-91C52BE3B0F4}"/>
              </a:ext>
            </a:extLst>
          </p:cNvPr>
          <p:cNvSpPr>
            <a:spLocks noGrp="1"/>
          </p:cNvSpPr>
          <p:nvPr>
            <p:ph type="title"/>
          </p:nvPr>
        </p:nvSpPr>
        <p:spPr>
          <a:xfrm>
            <a:off x="838200" y="363883"/>
            <a:ext cx="10515600" cy="700115"/>
          </a:xfrm>
        </p:spPr>
        <p:txBody>
          <a:bodyPr/>
          <a:lstStyle/>
          <a:p>
            <a:r>
              <a:rPr lang="en-US" sz="4000" dirty="0"/>
              <a:t>2. Average Price &amp; Count by Locality</a:t>
            </a:r>
          </a:p>
        </p:txBody>
      </p:sp>
      <p:graphicFrame>
        <p:nvGraphicFramePr>
          <p:cNvPr id="16" name="Content Placeholder 5" descr="chart">
            <a:extLst>
              <a:ext uri="{FF2B5EF4-FFF2-40B4-BE49-F238E27FC236}">
                <a16:creationId xmlns:a16="http://schemas.microsoft.com/office/drawing/2014/main" id="{6A011FE8-B478-0934-5379-56117386658F}"/>
              </a:ext>
            </a:extLst>
          </p:cNvPr>
          <p:cNvGraphicFramePr>
            <a:graphicFrameLocks/>
          </p:cNvGraphicFramePr>
          <p:nvPr>
            <p:extLst>
              <p:ext uri="{D42A27DB-BD31-4B8C-83A1-F6EECF244321}">
                <p14:modId xmlns:p14="http://schemas.microsoft.com/office/powerpoint/2010/main" val="2468060801"/>
              </p:ext>
            </p:extLst>
          </p:nvPr>
        </p:nvGraphicFramePr>
        <p:xfrm>
          <a:off x="571500" y="1384300"/>
          <a:ext cx="10972800" cy="3887788"/>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EA8D158E-C091-A824-2506-AF29518A931B}"/>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986B66F-D3B2-B702-5B1A-7EA9CEF1D61F}"/>
              </a:ext>
            </a:extLst>
          </p:cNvPr>
          <p:cNvSpPr txBox="1"/>
          <p:nvPr/>
        </p:nvSpPr>
        <p:spPr>
          <a:xfrm>
            <a:off x="2975588" y="5473700"/>
            <a:ext cx="7098290" cy="923330"/>
          </a:xfrm>
          <a:prstGeom prst="rect">
            <a:avLst/>
          </a:prstGeom>
          <a:noFill/>
        </p:spPr>
        <p:txBody>
          <a:bodyPr wrap="square" rtlCol="0">
            <a:spAutoFit/>
          </a:bodyPr>
          <a:lstStyle/>
          <a:p>
            <a:r>
              <a:rPr lang="en-US" b="1" dirty="0"/>
              <a:t>It provides insight into the price variation and total count of houses based on different localities.</a:t>
            </a:r>
          </a:p>
          <a:p>
            <a:endParaRPr lang="en-US" b="1" dirty="0"/>
          </a:p>
        </p:txBody>
      </p:sp>
      <p:sp>
        <p:nvSpPr>
          <p:cNvPr id="5" name="Hexagon 4">
            <a:extLst>
              <a:ext uri="{FF2B5EF4-FFF2-40B4-BE49-F238E27FC236}">
                <a16:creationId xmlns:a16="http://schemas.microsoft.com/office/drawing/2014/main" id="{E34FB81A-7807-2647-17C0-34B5D200DED0}"/>
              </a:ext>
            </a:extLst>
          </p:cNvPr>
          <p:cNvSpPr/>
          <p:nvPr/>
        </p:nvSpPr>
        <p:spPr>
          <a:xfrm>
            <a:off x="2428875" y="5454912"/>
            <a:ext cx="382190" cy="32030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72153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7E15-8F5C-6EEA-BFEB-5940733AE05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8AA99526-D2AF-672A-FB7A-0F94479B4E6D}"/>
              </a:ext>
            </a:extLst>
          </p:cNvPr>
          <p:cNvSpPr>
            <a:spLocks noGrp="1"/>
          </p:cNvSpPr>
          <p:nvPr>
            <p:ph type="title"/>
          </p:nvPr>
        </p:nvSpPr>
        <p:spPr>
          <a:xfrm>
            <a:off x="838200" y="363883"/>
            <a:ext cx="10515600" cy="700115"/>
          </a:xfrm>
        </p:spPr>
        <p:txBody>
          <a:bodyPr/>
          <a:lstStyle/>
          <a:p>
            <a:r>
              <a:rPr lang="en-US" sz="4000" dirty="0"/>
              <a:t>3. Average Price by States</a:t>
            </a:r>
          </a:p>
        </p:txBody>
      </p:sp>
      <mc:AlternateContent xmlns:mc="http://schemas.openxmlformats.org/markup-compatibility/2006" xmlns:cx2="http://schemas.microsoft.com/office/drawing/2015/10/21/chartex">
        <mc:Choice Requires="cx2">
          <p:graphicFrame>
            <p:nvGraphicFramePr>
              <p:cNvPr id="16" name="Content Placeholder 5" descr="chart">
                <a:extLst>
                  <a:ext uri="{FF2B5EF4-FFF2-40B4-BE49-F238E27FC236}">
                    <a16:creationId xmlns:a16="http://schemas.microsoft.com/office/drawing/2014/main" id="{F24B3670-DD92-24BE-63BC-C7D2CB1A490C}"/>
                  </a:ext>
                </a:extLst>
              </p:cNvPr>
              <p:cNvGraphicFramePr>
                <a:graphicFrameLocks/>
              </p:cNvGraphicFramePr>
              <p:nvPr>
                <p:extLst>
                  <p:ext uri="{D42A27DB-BD31-4B8C-83A1-F6EECF244321}">
                    <p14:modId xmlns:p14="http://schemas.microsoft.com/office/powerpoint/2010/main" val="1797821982"/>
                  </p:ext>
                </p:extLst>
              </p:nvPr>
            </p:nvGraphicFramePr>
            <p:xfrm>
              <a:off x="369888" y="1324955"/>
              <a:ext cx="5280818" cy="388778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6" name="Content Placeholder 5" descr="chart">
                <a:extLst>
                  <a:ext uri="{FF2B5EF4-FFF2-40B4-BE49-F238E27FC236}">
                    <a16:creationId xmlns:a16="http://schemas.microsoft.com/office/drawing/2014/main" id="{F24B3670-DD92-24BE-63BC-C7D2CB1A490C}"/>
                  </a:ext>
                </a:extLst>
              </p:cNvPr>
              <p:cNvPicPr>
                <a:picLocks noGrp="1" noRot="1" noChangeAspect="1" noMove="1" noResize="1" noEditPoints="1" noAdjustHandles="1" noChangeArrowheads="1" noChangeShapeType="1"/>
              </p:cNvPicPr>
              <p:nvPr/>
            </p:nvPicPr>
            <p:blipFill>
              <a:blip r:embed="rId3"/>
              <a:stretch>
                <a:fillRect/>
              </a:stretch>
            </p:blipFill>
            <p:spPr>
              <a:xfrm>
                <a:off x="369888" y="1324955"/>
                <a:ext cx="5280818" cy="3887788"/>
              </a:xfrm>
              <a:prstGeom prst="rect">
                <a:avLst/>
              </a:prstGeom>
            </p:spPr>
          </p:pic>
        </mc:Fallback>
      </mc:AlternateContent>
      <p:sp>
        <p:nvSpPr>
          <p:cNvPr id="2" name="Rectangle 1">
            <a:extLst>
              <a:ext uri="{FF2B5EF4-FFF2-40B4-BE49-F238E27FC236}">
                <a16:creationId xmlns:a16="http://schemas.microsoft.com/office/drawing/2014/main" id="{53617D66-8F2E-61CE-FE15-95E593881989}"/>
              </a:ext>
            </a:extLst>
          </p:cNvPr>
          <p:cNvSpPr/>
          <p:nvPr/>
        </p:nvSpPr>
        <p:spPr>
          <a:xfrm>
            <a:off x="1528763" y="6507956"/>
            <a:ext cx="842962" cy="1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08092F4-40B5-FC8F-9869-C3EFD06FD155}"/>
              </a:ext>
            </a:extLst>
          </p:cNvPr>
          <p:cNvSpPr txBox="1"/>
          <p:nvPr/>
        </p:nvSpPr>
        <p:spPr>
          <a:xfrm>
            <a:off x="696732" y="5533045"/>
            <a:ext cx="7098290" cy="369332"/>
          </a:xfrm>
          <a:prstGeom prst="rect">
            <a:avLst/>
          </a:prstGeom>
          <a:noFill/>
        </p:spPr>
        <p:txBody>
          <a:bodyPr wrap="square" rtlCol="0">
            <a:spAutoFit/>
          </a:bodyPr>
          <a:lstStyle/>
          <a:p>
            <a:r>
              <a:rPr lang="en-US" b="1" dirty="0"/>
              <a:t>It provides insight into the 5 states with most expensive houses. </a:t>
            </a:r>
          </a:p>
        </p:txBody>
      </p:sp>
      <p:sp>
        <p:nvSpPr>
          <p:cNvPr id="5" name="Hexagon 4">
            <a:extLst>
              <a:ext uri="{FF2B5EF4-FFF2-40B4-BE49-F238E27FC236}">
                <a16:creationId xmlns:a16="http://schemas.microsoft.com/office/drawing/2014/main" id="{4034ED85-047B-AFB4-C44C-3E2296A1F4E8}"/>
              </a:ext>
            </a:extLst>
          </p:cNvPr>
          <p:cNvSpPr/>
          <p:nvPr/>
        </p:nvSpPr>
        <p:spPr>
          <a:xfrm>
            <a:off x="150019" y="5514257"/>
            <a:ext cx="382190" cy="32030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cx2="http://schemas.microsoft.com/office/drawing/2015/10/21/chartex">
        <mc:Choice Requires="cx2">
          <p:graphicFrame>
            <p:nvGraphicFramePr>
              <p:cNvPr id="9" name="Content Placeholder 5" descr="chart">
                <a:extLst>
                  <a:ext uri="{FF2B5EF4-FFF2-40B4-BE49-F238E27FC236}">
                    <a16:creationId xmlns:a16="http://schemas.microsoft.com/office/drawing/2014/main" id="{111101BC-6480-262D-25DB-A92B6912AF60}"/>
                  </a:ext>
                </a:extLst>
              </p:cNvPr>
              <p:cNvGraphicFramePr>
                <a:graphicFrameLocks/>
              </p:cNvGraphicFramePr>
              <p:nvPr>
                <p:extLst>
                  <p:ext uri="{D42A27DB-BD31-4B8C-83A1-F6EECF244321}">
                    <p14:modId xmlns:p14="http://schemas.microsoft.com/office/powerpoint/2010/main" val="2508416018"/>
                  </p:ext>
                </p:extLst>
              </p:nvPr>
            </p:nvGraphicFramePr>
            <p:xfrm>
              <a:off x="6593681" y="1324955"/>
              <a:ext cx="5228431" cy="388778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9" name="Content Placeholder 5" descr="chart">
                <a:extLst>
                  <a:ext uri="{FF2B5EF4-FFF2-40B4-BE49-F238E27FC236}">
                    <a16:creationId xmlns:a16="http://schemas.microsoft.com/office/drawing/2014/main" id="{111101BC-6480-262D-25DB-A92B6912AF60}"/>
                  </a:ext>
                </a:extLst>
              </p:cNvPr>
              <p:cNvPicPr>
                <a:picLocks noGrp="1" noRot="1" noChangeAspect="1" noMove="1" noResize="1" noEditPoints="1" noAdjustHandles="1" noChangeArrowheads="1" noChangeShapeType="1"/>
              </p:cNvPicPr>
              <p:nvPr/>
            </p:nvPicPr>
            <p:blipFill>
              <a:blip r:embed="rId5"/>
              <a:stretch>
                <a:fillRect/>
              </a:stretch>
            </p:blipFill>
            <p:spPr>
              <a:xfrm>
                <a:off x="6593681" y="1324955"/>
                <a:ext cx="5228431" cy="3887788"/>
              </a:xfrm>
              <a:prstGeom prst="rect">
                <a:avLst/>
              </a:prstGeom>
            </p:spPr>
          </p:pic>
        </mc:Fallback>
      </mc:AlternateContent>
      <p:sp>
        <p:nvSpPr>
          <p:cNvPr id="10" name="TextBox 9">
            <a:extLst>
              <a:ext uri="{FF2B5EF4-FFF2-40B4-BE49-F238E27FC236}">
                <a16:creationId xmlns:a16="http://schemas.microsoft.com/office/drawing/2014/main" id="{C836023B-82B2-6937-B5CB-DE4A8A6559F3}"/>
              </a:ext>
            </a:extLst>
          </p:cNvPr>
          <p:cNvSpPr txBox="1"/>
          <p:nvPr/>
        </p:nvSpPr>
        <p:spPr>
          <a:xfrm>
            <a:off x="6197419" y="6011106"/>
            <a:ext cx="7098290" cy="369332"/>
          </a:xfrm>
          <a:prstGeom prst="rect">
            <a:avLst/>
          </a:prstGeom>
          <a:noFill/>
        </p:spPr>
        <p:txBody>
          <a:bodyPr wrap="square" rtlCol="0">
            <a:spAutoFit/>
          </a:bodyPr>
          <a:lstStyle/>
          <a:p>
            <a:r>
              <a:rPr lang="en-US" b="1" dirty="0"/>
              <a:t>It provides insight into the 5 states with least expensive houses. </a:t>
            </a:r>
          </a:p>
        </p:txBody>
      </p:sp>
      <p:sp>
        <p:nvSpPr>
          <p:cNvPr id="11" name="Hexagon 10">
            <a:extLst>
              <a:ext uri="{FF2B5EF4-FFF2-40B4-BE49-F238E27FC236}">
                <a16:creationId xmlns:a16="http://schemas.microsoft.com/office/drawing/2014/main" id="{E37520C3-9651-C9EC-AA44-B46BA759A466}"/>
              </a:ext>
            </a:extLst>
          </p:cNvPr>
          <p:cNvSpPr/>
          <p:nvPr/>
        </p:nvSpPr>
        <p:spPr>
          <a:xfrm>
            <a:off x="5650706" y="5992318"/>
            <a:ext cx="382190" cy="32030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8369354"/>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infopath/2007/PartnerControls"/>
    <ds:schemaRef ds:uri="http://purl.org/dc/dcmitype/"/>
    <ds:schemaRef ds:uri="http://schemas.microsoft.com/office/2006/documentManagement/types"/>
    <ds:schemaRef ds:uri="http://purl.org/dc/elements/1.1/"/>
    <ds:schemaRef ds:uri="71af3243-3dd4-4a8d-8c0d-dd76da1f02a5"/>
    <ds:schemaRef ds:uri="16c05727-aa75-4e4a-9b5f-8a80a1165891"/>
    <ds:schemaRef ds:uri="http://purl.org/dc/terms/"/>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2909</TotalTime>
  <Words>741</Words>
  <Application>Microsoft Office PowerPoint</Application>
  <PresentationFormat>Widescreen</PresentationFormat>
  <Paragraphs>120</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Biome Light</vt:lpstr>
      <vt:lpstr>Calibri</vt:lpstr>
      <vt:lpstr>Calibri Light</vt:lpstr>
      <vt:lpstr>Corbel</vt:lpstr>
      <vt:lpstr>Wingdings</vt:lpstr>
      <vt:lpstr>Office Theme</vt:lpstr>
      <vt:lpstr>Business  Insights New York Housing Market</vt:lpstr>
      <vt:lpstr>Agenda</vt:lpstr>
      <vt:lpstr>Introduction</vt:lpstr>
      <vt:lpstr>Dataset Overview</vt:lpstr>
      <vt:lpstr>Methodology </vt:lpstr>
      <vt:lpstr>Business Insights</vt:lpstr>
      <vt:lpstr>1. Average Price &amp; Count by Type</vt:lpstr>
      <vt:lpstr>2. Average Price &amp; Count by Locality</vt:lpstr>
      <vt:lpstr>3. Average Price by States</vt:lpstr>
      <vt:lpstr>4. Count of Houses by Brokers</vt:lpstr>
      <vt:lpstr>5. Count of Houses by Street Name</vt:lpstr>
      <vt:lpstr>6. Average Number of Beds and Baths by Type</vt:lpstr>
      <vt:lpstr>7. Count of Houses in New York State </vt:lpstr>
      <vt:lpstr>Conclusion </vt:lpstr>
      <vt:lpstr>Challenges and Lessons </vt:lpstr>
      <vt:lpstr>Future Work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CAP-DS-05 SQL Mini Project L2</dc:title>
  <dc:creator>Khushi LNU</dc:creator>
  <cp:lastModifiedBy>Khushi LNU</cp:lastModifiedBy>
  <cp:revision>2</cp:revision>
  <dcterms:created xsi:type="dcterms:W3CDTF">2024-02-23T07:45:24Z</dcterms:created>
  <dcterms:modified xsi:type="dcterms:W3CDTF">2024-07-31T05:33:35Z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